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ink/ink1.xml" ContentType="application/inkml+xml"/>
  <Override PartName="/ppt/ink/ink2.xml" ContentType="application/inkml+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4"/>
  </p:sldMasterIdLst>
  <p:sldIdLst>
    <p:sldId id="293" r:id="rId5"/>
    <p:sldId id="300" r:id="rId6"/>
    <p:sldId id="299" r:id="rId7"/>
    <p:sldId id="291" r:id="rId8"/>
    <p:sldId id="261" r:id="rId9"/>
    <p:sldId id="256" r:id="rId10"/>
    <p:sldId id="260" r:id="rId11"/>
    <p:sldId id="270" r:id="rId12"/>
    <p:sldId id="279" r:id="rId13"/>
    <p:sldId id="269" r:id="rId14"/>
    <p:sldId id="267" r:id="rId15"/>
    <p:sldId id="268" r:id="rId16"/>
    <p:sldId id="272" r:id="rId17"/>
    <p:sldId id="257" r:id="rId18"/>
    <p:sldId id="258" r:id="rId19"/>
    <p:sldId id="280" r:id="rId20"/>
    <p:sldId id="281" r:id="rId21"/>
    <p:sldId id="285" r:id="rId22"/>
    <p:sldId id="286" r:id="rId23"/>
    <p:sldId id="274" r:id="rId24"/>
    <p:sldId id="275" r:id="rId25"/>
    <p:sldId id="282" r:id="rId26"/>
    <p:sldId id="283" r:id="rId27"/>
    <p:sldId id="288" r:id="rId28"/>
    <p:sldId id="292" r:id="rId29"/>
    <p:sldId id="289" r:id="rId30"/>
    <p:sldId id="290" r:id="rId31"/>
    <p:sldId id="295" r:id="rId32"/>
    <p:sldId id="276" r:id="rId33"/>
    <p:sldId id="287" r:id="rId34"/>
    <p:sldId id="294" r:id="rId35"/>
    <p:sldId id="298" r:id="rId36"/>
    <p:sldId id="296" r:id="rId37"/>
    <p:sldId id="297" r:id="rId38"/>
    <p:sldId id="309" r:id="rId39"/>
    <p:sldId id="302" r:id="rId40"/>
    <p:sldId id="301" r:id="rId41"/>
    <p:sldId id="316" r:id="rId42"/>
    <p:sldId id="332" r:id="rId43"/>
    <p:sldId id="304" r:id="rId44"/>
    <p:sldId id="310" r:id="rId45"/>
    <p:sldId id="312" r:id="rId46"/>
    <p:sldId id="313" r:id="rId47"/>
    <p:sldId id="329" r:id="rId48"/>
    <p:sldId id="328" r:id="rId49"/>
    <p:sldId id="305" r:id="rId50"/>
    <p:sldId id="324" r:id="rId51"/>
    <p:sldId id="323" r:id="rId52"/>
    <p:sldId id="306" r:id="rId53"/>
    <p:sldId id="327" r:id="rId54"/>
    <p:sldId id="307" r:id="rId55"/>
    <p:sldId id="325" r:id="rId56"/>
    <p:sldId id="326" r:id="rId57"/>
    <p:sldId id="317" r:id="rId58"/>
    <p:sldId id="318" r:id="rId59"/>
    <p:sldId id="320" r:id="rId60"/>
    <p:sldId id="321" r:id="rId61"/>
    <p:sldId id="319" r:id="rId62"/>
    <p:sldId id="331" r:id="rId63"/>
    <p:sldId id="333" r:id="rId64"/>
    <p:sldId id="322" r:id="rId65"/>
    <p:sldId id="330" r:id="rId66"/>
    <p:sldId id="334" r:id="rId67"/>
    <p:sldId id="335" r:id="rId68"/>
    <p:sldId id="336" r:id="rId69"/>
    <p:sldId id="337" r:id="rId70"/>
    <p:sldId id="338" r:id="rId71"/>
    <p:sldId id="339" r:id="rId72"/>
    <p:sldId id="340" r:id="rId73"/>
    <p:sldId id="341" r:id="rId74"/>
    <p:sldId id="349" r:id="rId75"/>
    <p:sldId id="344" r:id="rId76"/>
    <p:sldId id="345" r:id="rId77"/>
    <p:sldId id="346" r:id="rId78"/>
    <p:sldId id="347" r:id="rId79"/>
    <p:sldId id="348" r:id="rId80"/>
    <p:sldId id="352" r:id="rId81"/>
    <p:sldId id="350" r:id="rId82"/>
    <p:sldId id="351" r:id="rId83"/>
    <p:sldId id="353" r:id="rId84"/>
    <p:sldId id="342" r:id="rId85"/>
    <p:sldId id="343" r:id="rId86"/>
    <p:sldId id="358" r:id="rId87"/>
    <p:sldId id="356" r:id="rId88"/>
    <p:sldId id="360" r:id="rId89"/>
    <p:sldId id="357" r:id="rId90"/>
    <p:sldId id="359" r:id="rId91"/>
    <p:sldId id="361" r:id="rId92"/>
    <p:sldId id="354" r:id="rId93"/>
    <p:sldId id="362" r:id="rId94"/>
    <p:sldId id="355" r:id="rId95"/>
    <p:sldId id="363" r:id="rId9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2C2"/>
    <a:srgbClr val="FF9C9C"/>
    <a:srgbClr val="329BA8"/>
    <a:srgbClr val="91E5B7"/>
    <a:srgbClr val="FF5959"/>
    <a:srgbClr val="1B5057"/>
    <a:srgbClr val="F5FFFD"/>
    <a:srgbClr val="EBFFFC"/>
    <a:srgbClr val="43385C"/>
    <a:srgbClr val="E3FF8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3E06F94-A277-413F-ABE6-714191B2F4E3}" v="21" dt="2023-03-24T16:13:28.891"/>
    <p1510:client id="{11C22E80-DB99-4ACA-9CFD-F913AFBF38B6}" v="765" dt="2023-03-27T19:23:22.019"/>
    <p1510:client id="{24A2D8F1-B23C-44BB-893A-92EB91D1AD8F}" v="70" dt="2023-03-24T16:36:05.021"/>
    <p1510:client id="{3C739F66-AAAE-4A4B-9549-A3C5E5061CD3}" v="114" dt="2023-03-27T22:52:19.944"/>
    <p1510:client id="{5932F964-E9E8-41E6-B07F-62431E4349F5}" v="81" dt="2023-03-24T15:50:19.686"/>
    <p1510:client id="{63368A3B-77CA-48A7-A82B-55EE6B50373C}" v="11" dt="2023-03-27T10:28:53.995"/>
    <p1510:client id="{678E1E4E-5B9D-4358-ADBD-4A9381E96E6D}" v="91" dt="2023-03-14T09:49:47.896"/>
    <p1510:client id="{B2033DEE-783E-4F48-BF78-B59D8B983AF9}" v="6" dt="2023-03-27T19:40:46.045"/>
    <p1510:client id="{CCDC77D1-A622-4449-A983-23901C9BF42C}" v="73" dt="2023-03-27T23:14:45.720"/>
    <p1510:client id="{D1FEA69B-5A09-4439-85CD-C0F7327FDFB2}" v="48" dt="2023-03-28T00:37:17.881"/>
    <p1510:client id="{EC35227D-287B-4F94-A499-992CD49914DD}" v="29" dt="2023-03-14T09:45:06.093"/>
    <p1510:client id="{EE65C121-B1FD-41FB-8E8B-146FDE65F0E7}" v="34" dt="2023-03-27T22:07:39.116"/>
    <p1510:client id="{EEB1979C-13D5-42C6-A852-ED5DEE7B32CC}" v="121" dt="2023-03-14T10:42:39.984"/>
    <p1510:client id="{F868D34E-C94F-4930-89A5-EA9E576EF315}" v="97" dt="2023-03-27T23:06:02.77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slide" Target="slides/slide80.xml"/><Relationship Id="rId89" Type="http://schemas.openxmlformats.org/officeDocument/2006/relationships/slide" Target="slides/slide85.xml"/><Relationship Id="rId16" Type="http://schemas.openxmlformats.org/officeDocument/2006/relationships/slide" Target="slides/slide12.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slide" Target="slides/slide75.xml"/><Relationship Id="rId102" Type="http://schemas.microsoft.com/office/2015/10/relationships/revisionInfo" Target="revisionInfo.xml"/><Relationship Id="rId5" Type="http://schemas.openxmlformats.org/officeDocument/2006/relationships/slide" Target="slides/slide1.xml"/><Relationship Id="rId90" Type="http://schemas.openxmlformats.org/officeDocument/2006/relationships/slide" Target="slides/slide86.xml"/><Relationship Id="rId95" Type="http://schemas.openxmlformats.org/officeDocument/2006/relationships/slide" Target="slides/slide91.xml"/><Relationship Id="rId22" Type="http://schemas.openxmlformats.org/officeDocument/2006/relationships/slide" Target="slides/slide18.xml"/><Relationship Id="rId27" Type="http://schemas.openxmlformats.org/officeDocument/2006/relationships/slide" Target="slides/slide23.xml"/><Relationship Id="rId43" Type="http://schemas.openxmlformats.org/officeDocument/2006/relationships/slide" Target="slides/slide39.xml"/><Relationship Id="rId48" Type="http://schemas.openxmlformats.org/officeDocument/2006/relationships/slide" Target="slides/slide44.xml"/><Relationship Id="rId64" Type="http://schemas.openxmlformats.org/officeDocument/2006/relationships/slide" Target="slides/slide60.xml"/><Relationship Id="rId69" Type="http://schemas.openxmlformats.org/officeDocument/2006/relationships/slide" Target="slides/slide65.xml"/><Relationship Id="rId80" Type="http://schemas.openxmlformats.org/officeDocument/2006/relationships/slide" Target="slides/slide76.xml"/><Relationship Id="rId85" Type="http://schemas.openxmlformats.org/officeDocument/2006/relationships/slide" Target="slides/slide81.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83" Type="http://schemas.openxmlformats.org/officeDocument/2006/relationships/slide" Target="slides/slide79.xml"/><Relationship Id="rId88" Type="http://schemas.openxmlformats.org/officeDocument/2006/relationships/slide" Target="slides/slide84.xml"/><Relationship Id="rId91" Type="http://schemas.openxmlformats.org/officeDocument/2006/relationships/slide" Target="slides/slide87.xml"/><Relationship Id="rId96" Type="http://schemas.openxmlformats.org/officeDocument/2006/relationships/slide" Target="slides/slide92.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slide" Target="slides/slide74.xml"/><Relationship Id="rId81" Type="http://schemas.openxmlformats.org/officeDocument/2006/relationships/slide" Target="slides/slide77.xml"/><Relationship Id="rId86" Type="http://schemas.openxmlformats.org/officeDocument/2006/relationships/slide" Target="slides/slide82.xml"/><Relationship Id="rId94" Type="http://schemas.openxmlformats.org/officeDocument/2006/relationships/slide" Target="slides/slide90.xml"/><Relationship Id="rId99" Type="http://schemas.openxmlformats.org/officeDocument/2006/relationships/theme" Target="theme/theme1.xml"/><Relationship Id="rId101"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97" Type="http://schemas.openxmlformats.org/officeDocument/2006/relationships/presProps" Target="presProps.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slide" Target="slides/slide88.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slide" Target="slides/slide83.xml"/><Relationship Id="rId61" Type="http://schemas.openxmlformats.org/officeDocument/2006/relationships/slide" Target="slides/slide57.xml"/><Relationship Id="rId82" Type="http://schemas.openxmlformats.org/officeDocument/2006/relationships/slide" Target="slides/slide78.xml"/><Relationship Id="rId19" Type="http://schemas.openxmlformats.org/officeDocument/2006/relationships/slide" Target="slides/slide15.xml"/><Relationship Id="rId14" Type="http://schemas.openxmlformats.org/officeDocument/2006/relationships/slide" Target="slides/slide10.xml"/><Relationship Id="rId30" Type="http://schemas.openxmlformats.org/officeDocument/2006/relationships/slide" Target="slides/slide26.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slide" Target="slides/slide73.xml"/><Relationship Id="rId100" Type="http://schemas.openxmlformats.org/officeDocument/2006/relationships/tableStyles" Target="tableStyles.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93" Type="http://schemas.openxmlformats.org/officeDocument/2006/relationships/slide" Target="slides/slide89.xml"/><Relationship Id="rId98" Type="http://schemas.openxmlformats.org/officeDocument/2006/relationships/viewProps" Target="viewProps.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AVID CAIN" userId="S::d.p.cain-2021@hull.ac.uk::d1b5409a-95d0-4935-872a-80567199088f" providerId="AD" clId="Web-{EE65C121-B1FD-41FB-8E8B-146FDE65F0E7}"/>
    <pc:docChg chg="addSld modSld sldOrd">
      <pc:chgData name="DAVID CAIN" userId="S::d.p.cain-2021@hull.ac.uk::d1b5409a-95d0-4935-872a-80567199088f" providerId="AD" clId="Web-{EE65C121-B1FD-41FB-8E8B-146FDE65F0E7}" dt="2023-03-27T22:07:39.116" v="32" actId="20577"/>
      <pc:docMkLst>
        <pc:docMk/>
      </pc:docMkLst>
      <pc:sldChg chg="ord">
        <pc:chgData name="DAVID CAIN" userId="S::d.p.cain-2021@hull.ac.uk::d1b5409a-95d0-4935-872a-80567199088f" providerId="AD" clId="Web-{EE65C121-B1FD-41FB-8E8B-146FDE65F0E7}" dt="2023-03-27T22:06:40.784" v="0"/>
        <pc:sldMkLst>
          <pc:docMk/>
          <pc:sldMk cId="2874702803" sldId="359"/>
        </pc:sldMkLst>
      </pc:sldChg>
      <pc:sldChg chg="modSp new ord">
        <pc:chgData name="DAVID CAIN" userId="S::d.p.cain-2021@hull.ac.uk::d1b5409a-95d0-4935-872a-80567199088f" providerId="AD" clId="Web-{EE65C121-B1FD-41FB-8E8B-146FDE65F0E7}" dt="2023-03-27T22:07:39.116" v="32" actId="20577"/>
        <pc:sldMkLst>
          <pc:docMk/>
          <pc:sldMk cId="2106062738" sldId="362"/>
        </pc:sldMkLst>
        <pc:spChg chg="mod">
          <ac:chgData name="DAVID CAIN" userId="S::d.p.cain-2021@hull.ac.uk::d1b5409a-95d0-4935-872a-80567199088f" providerId="AD" clId="Web-{EE65C121-B1FD-41FB-8E8B-146FDE65F0E7}" dt="2023-03-27T22:07:09.083" v="6" actId="20577"/>
          <ac:spMkLst>
            <pc:docMk/>
            <pc:sldMk cId="2106062738" sldId="362"/>
            <ac:spMk id="2" creationId="{5CCBA07B-5370-CE2C-1C66-3EE2C89931E8}"/>
          </ac:spMkLst>
        </pc:spChg>
        <pc:spChg chg="mod">
          <ac:chgData name="DAVID CAIN" userId="S::d.p.cain-2021@hull.ac.uk::d1b5409a-95d0-4935-872a-80567199088f" providerId="AD" clId="Web-{EE65C121-B1FD-41FB-8E8B-146FDE65F0E7}" dt="2023-03-27T22:07:39.116" v="32" actId="20577"/>
          <ac:spMkLst>
            <pc:docMk/>
            <pc:sldMk cId="2106062738" sldId="362"/>
            <ac:spMk id="3" creationId="{9042B0E1-78B9-9832-37F9-2F60303A7BEA}"/>
          </ac:spMkLst>
        </pc:spChg>
      </pc:sldChg>
    </pc:docChg>
  </pc:docChgLst>
  <pc:docChgLst>
    <pc:chgData clId="Web-{497265C4-77B0-465D-8A15-7DF8A943F1D2}"/>
    <pc:docChg chg="addSld">
      <pc:chgData name="" userId="" providerId="" clId="Web-{497265C4-77B0-465D-8A15-7DF8A943F1D2}" dt="2022-12-01T10:57:36.410" v="0"/>
      <pc:docMkLst>
        <pc:docMk/>
      </pc:docMkLst>
      <pc:sldChg chg="new">
        <pc:chgData name="" userId="" providerId="" clId="Web-{497265C4-77B0-465D-8A15-7DF8A943F1D2}" dt="2022-12-01T10:57:36.410" v="0"/>
        <pc:sldMkLst>
          <pc:docMk/>
          <pc:sldMk cId="3486751548" sldId="258"/>
        </pc:sldMkLst>
      </pc:sldChg>
    </pc:docChg>
  </pc:docChgLst>
  <pc:docChgLst>
    <pc:chgData name="NIKOLAI VALKAMO" userId="S::n.valkamo-2021@hull.ac.uk::299f0d07-d9be-463a-8ac9-2de16a316413" providerId="AD" clId="Web-{EE9ECAE5-1593-4845-960F-1F3E57C5764D}"/>
    <pc:docChg chg="modSld">
      <pc:chgData name="NIKOLAI VALKAMO" userId="S::n.valkamo-2021@hull.ac.uk::299f0d07-d9be-463a-8ac9-2de16a316413" providerId="AD" clId="Web-{EE9ECAE5-1593-4845-960F-1F3E57C5764D}" dt="2023-01-31T10:44:06.658" v="140" actId="20577"/>
      <pc:docMkLst>
        <pc:docMk/>
      </pc:docMkLst>
      <pc:sldChg chg="modSp">
        <pc:chgData name="NIKOLAI VALKAMO" userId="S::n.valkamo-2021@hull.ac.uk::299f0d07-d9be-463a-8ac9-2de16a316413" providerId="AD" clId="Web-{EE9ECAE5-1593-4845-960F-1F3E57C5764D}" dt="2023-01-31T10:44:06.658" v="140" actId="20577"/>
        <pc:sldMkLst>
          <pc:docMk/>
          <pc:sldMk cId="2360318703" sldId="271"/>
        </pc:sldMkLst>
        <pc:spChg chg="mod">
          <ac:chgData name="NIKOLAI VALKAMO" userId="S::n.valkamo-2021@hull.ac.uk::299f0d07-d9be-463a-8ac9-2de16a316413" providerId="AD" clId="Web-{EE9ECAE5-1593-4845-960F-1F3E57C5764D}" dt="2023-01-31T10:44:06.658" v="140" actId="20577"/>
          <ac:spMkLst>
            <pc:docMk/>
            <pc:sldMk cId="2360318703" sldId="271"/>
            <ac:spMk id="3" creationId="{E405025D-6B5B-B627-F203-4C4EF40413E2}"/>
          </ac:spMkLst>
        </pc:spChg>
      </pc:sldChg>
      <pc:sldChg chg="modSp">
        <pc:chgData name="NIKOLAI VALKAMO" userId="S::n.valkamo-2021@hull.ac.uk::299f0d07-d9be-463a-8ac9-2de16a316413" providerId="AD" clId="Web-{EE9ECAE5-1593-4845-960F-1F3E57C5764D}" dt="2023-01-31T10:22:08.784" v="25" actId="20577"/>
        <pc:sldMkLst>
          <pc:docMk/>
          <pc:sldMk cId="3791258589" sldId="272"/>
        </pc:sldMkLst>
        <pc:spChg chg="mod">
          <ac:chgData name="NIKOLAI VALKAMO" userId="S::n.valkamo-2021@hull.ac.uk::299f0d07-d9be-463a-8ac9-2de16a316413" providerId="AD" clId="Web-{EE9ECAE5-1593-4845-960F-1F3E57C5764D}" dt="2023-01-31T10:22:08.784" v="25" actId="20577"/>
          <ac:spMkLst>
            <pc:docMk/>
            <pc:sldMk cId="3791258589" sldId="272"/>
            <ac:spMk id="14" creationId="{9A5A527D-2B08-1567-066E-DE718D88C8C0}"/>
          </ac:spMkLst>
        </pc:spChg>
      </pc:sldChg>
    </pc:docChg>
  </pc:docChgLst>
  <pc:docChgLst>
    <pc:chgData name="ROWAN CLARK" userId="S::matthew.clark-2021@hull.ac.uk::02f803f2-2bbf-4f09-94ce-d627735288ab" providerId="AD" clId="Web-{4CA0258A-9672-4379-9BEC-477D69A9CC61}"/>
    <pc:docChg chg="modSld">
      <pc:chgData name="ROWAN CLARK" userId="S::matthew.clark-2021@hull.ac.uk::02f803f2-2bbf-4f09-94ce-d627735288ab" providerId="AD" clId="Web-{4CA0258A-9672-4379-9BEC-477D69A9CC61}" dt="2023-03-07T09:36:59.118" v="4" actId="20577"/>
      <pc:docMkLst>
        <pc:docMk/>
      </pc:docMkLst>
      <pc:sldChg chg="modSp">
        <pc:chgData name="ROWAN CLARK" userId="S::matthew.clark-2021@hull.ac.uk::02f803f2-2bbf-4f09-94ce-d627735288ab" providerId="AD" clId="Web-{4CA0258A-9672-4379-9BEC-477D69A9CC61}" dt="2023-03-07T09:36:59.118" v="4" actId="20577"/>
        <pc:sldMkLst>
          <pc:docMk/>
          <pc:sldMk cId="1323460373" sldId="326"/>
        </pc:sldMkLst>
        <pc:spChg chg="mod">
          <ac:chgData name="ROWAN CLARK" userId="S::matthew.clark-2021@hull.ac.uk::02f803f2-2bbf-4f09-94ce-d627735288ab" providerId="AD" clId="Web-{4CA0258A-9672-4379-9BEC-477D69A9CC61}" dt="2023-03-07T09:36:59.118" v="4" actId="20577"/>
          <ac:spMkLst>
            <pc:docMk/>
            <pc:sldMk cId="1323460373" sldId="326"/>
            <ac:spMk id="3" creationId="{A8BC77FC-142A-0909-328F-55BDD49860E4}"/>
          </ac:spMkLst>
        </pc:spChg>
      </pc:sldChg>
    </pc:docChg>
  </pc:docChgLst>
  <pc:docChgLst>
    <pc:chgData name="NIKOLAI VALKAMO" userId="S::n.valkamo-2021@hull.ac.uk::299f0d07-d9be-463a-8ac9-2de16a316413" providerId="AD" clId="Web-{B826E9B3-B264-4324-80FA-42AF623F41E3}"/>
    <pc:docChg chg="addSld delSld modSld sldOrd">
      <pc:chgData name="NIKOLAI VALKAMO" userId="S::n.valkamo-2021@hull.ac.uk::299f0d07-d9be-463a-8ac9-2de16a316413" providerId="AD" clId="Web-{B826E9B3-B264-4324-80FA-42AF623F41E3}" dt="2022-12-01T11:47:29.231" v="1509" actId="20577"/>
      <pc:docMkLst>
        <pc:docMk/>
      </pc:docMkLst>
      <pc:sldChg chg="modSp">
        <pc:chgData name="NIKOLAI VALKAMO" userId="S::n.valkamo-2021@hull.ac.uk::299f0d07-d9be-463a-8ac9-2de16a316413" providerId="AD" clId="Web-{B826E9B3-B264-4324-80FA-42AF623F41E3}" dt="2022-12-01T11:31:03.603" v="1220" actId="20577"/>
        <pc:sldMkLst>
          <pc:docMk/>
          <pc:sldMk cId="109857222" sldId="256"/>
        </pc:sldMkLst>
        <pc:spChg chg="mod">
          <ac:chgData name="NIKOLAI VALKAMO" userId="S::n.valkamo-2021@hull.ac.uk::299f0d07-d9be-463a-8ac9-2de16a316413" providerId="AD" clId="Web-{B826E9B3-B264-4324-80FA-42AF623F41E3}" dt="2022-12-01T11:31:03.603" v="1220" actId="20577"/>
          <ac:spMkLst>
            <pc:docMk/>
            <pc:sldMk cId="109857222" sldId="256"/>
            <ac:spMk id="3" creationId="{00000000-0000-0000-0000-000000000000}"/>
          </ac:spMkLst>
        </pc:spChg>
      </pc:sldChg>
      <pc:sldChg chg="modSp del">
        <pc:chgData name="NIKOLAI VALKAMO" userId="S::n.valkamo-2021@hull.ac.uk::299f0d07-d9be-463a-8ac9-2de16a316413" providerId="AD" clId="Web-{B826E9B3-B264-4324-80FA-42AF623F41E3}" dt="2022-12-01T11:30:55.915" v="1218"/>
        <pc:sldMkLst>
          <pc:docMk/>
          <pc:sldMk cId="1042922568" sldId="259"/>
        </pc:sldMkLst>
        <pc:spChg chg="mod">
          <ac:chgData name="NIKOLAI VALKAMO" userId="S::n.valkamo-2021@hull.ac.uk::299f0d07-d9be-463a-8ac9-2de16a316413" providerId="AD" clId="Web-{B826E9B3-B264-4324-80FA-42AF623F41E3}" dt="2022-12-01T11:30:54.118" v="1217" actId="20577"/>
          <ac:spMkLst>
            <pc:docMk/>
            <pc:sldMk cId="1042922568" sldId="259"/>
            <ac:spMk id="3" creationId="{169B0677-95DD-7539-A865-C00806DD7E63}"/>
          </ac:spMkLst>
        </pc:spChg>
      </pc:sldChg>
      <pc:sldChg chg="modSp">
        <pc:chgData name="NIKOLAI VALKAMO" userId="S::n.valkamo-2021@hull.ac.uk::299f0d07-d9be-463a-8ac9-2de16a316413" providerId="AD" clId="Web-{B826E9B3-B264-4324-80FA-42AF623F41E3}" dt="2022-12-01T11:47:02.324" v="1500" actId="20577"/>
        <pc:sldMkLst>
          <pc:docMk/>
          <pc:sldMk cId="389755115" sldId="260"/>
        </pc:sldMkLst>
        <pc:spChg chg="mod">
          <ac:chgData name="NIKOLAI VALKAMO" userId="S::n.valkamo-2021@hull.ac.uk::299f0d07-d9be-463a-8ac9-2de16a316413" providerId="AD" clId="Web-{B826E9B3-B264-4324-80FA-42AF623F41E3}" dt="2022-12-01T11:47:02.324" v="1500" actId="20577"/>
          <ac:spMkLst>
            <pc:docMk/>
            <pc:sldMk cId="389755115" sldId="260"/>
            <ac:spMk id="3" creationId="{933E6C26-BD80-F06D-5D10-FA3FBF5FE316}"/>
          </ac:spMkLst>
        </pc:spChg>
      </pc:sldChg>
      <pc:sldChg chg="modSp">
        <pc:chgData name="NIKOLAI VALKAMO" userId="S::n.valkamo-2021@hull.ac.uk::299f0d07-d9be-463a-8ac9-2de16a316413" providerId="AD" clId="Web-{B826E9B3-B264-4324-80FA-42AF623F41E3}" dt="2022-12-01T11:30:48.149" v="1216" actId="20577"/>
        <pc:sldMkLst>
          <pc:docMk/>
          <pc:sldMk cId="2193093537" sldId="261"/>
        </pc:sldMkLst>
        <pc:spChg chg="mod">
          <ac:chgData name="NIKOLAI VALKAMO" userId="S::n.valkamo-2021@hull.ac.uk::299f0d07-d9be-463a-8ac9-2de16a316413" providerId="AD" clId="Web-{B826E9B3-B264-4324-80FA-42AF623F41E3}" dt="2022-12-01T11:30:48.149" v="1216" actId="20577"/>
          <ac:spMkLst>
            <pc:docMk/>
            <pc:sldMk cId="2193093537" sldId="261"/>
            <ac:spMk id="3" creationId="{A1832B38-DA02-359C-39D8-BF2717135A1A}"/>
          </ac:spMkLst>
        </pc:spChg>
      </pc:sldChg>
      <pc:sldChg chg="modSp del mod modShow">
        <pc:chgData name="NIKOLAI VALKAMO" userId="S::n.valkamo-2021@hull.ac.uk::299f0d07-d9be-463a-8ac9-2de16a316413" providerId="AD" clId="Web-{B826E9B3-B264-4324-80FA-42AF623F41E3}" dt="2022-12-01T11:40:18.232" v="1313"/>
        <pc:sldMkLst>
          <pc:docMk/>
          <pc:sldMk cId="470931661" sldId="262"/>
        </pc:sldMkLst>
        <pc:spChg chg="mod">
          <ac:chgData name="NIKOLAI VALKAMO" userId="S::n.valkamo-2021@hull.ac.uk::299f0d07-d9be-463a-8ac9-2de16a316413" providerId="AD" clId="Web-{B826E9B3-B264-4324-80FA-42AF623F41E3}" dt="2022-12-01T11:38:54.494" v="1307" actId="14100"/>
          <ac:spMkLst>
            <pc:docMk/>
            <pc:sldMk cId="470931661" sldId="262"/>
            <ac:spMk id="2" creationId="{923C6934-02FF-CE5E-08AB-CE46B3A9AAE6}"/>
          </ac:spMkLst>
        </pc:spChg>
        <pc:spChg chg="mod">
          <ac:chgData name="NIKOLAI VALKAMO" userId="S::n.valkamo-2021@hull.ac.uk::299f0d07-d9be-463a-8ac9-2de16a316413" providerId="AD" clId="Web-{B826E9B3-B264-4324-80FA-42AF623F41E3}" dt="2022-12-01T11:37:14.147" v="1291" actId="1076"/>
          <ac:spMkLst>
            <pc:docMk/>
            <pc:sldMk cId="470931661" sldId="262"/>
            <ac:spMk id="18" creationId="{1BC63819-D49D-1357-A861-522BFF7AE47C}"/>
          </ac:spMkLst>
        </pc:spChg>
        <pc:spChg chg="mod">
          <ac:chgData name="NIKOLAI VALKAMO" userId="S::n.valkamo-2021@hull.ac.uk::299f0d07-d9be-463a-8ac9-2de16a316413" providerId="AD" clId="Web-{B826E9B3-B264-4324-80FA-42AF623F41E3}" dt="2022-12-01T11:38:27.462" v="1300" actId="1076"/>
          <ac:spMkLst>
            <pc:docMk/>
            <pc:sldMk cId="470931661" sldId="262"/>
            <ac:spMk id="20" creationId="{2AEB5D4B-7D13-ED35-3CCB-B41790DBF898}"/>
          </ac:spMkLst>
        </pc:spChg>
        <pc:spChg chg="mod">
          <ac:chgData name="NIKOLAI VALKAMO" userId="S::n.valkamo-2021@hull.ac.uk::299f0d07-d9be-463a-8ac9-2de16a316413" providerId="AD" clId="Web-{B826E9B3-B264-4324-80FA-42AF623F41E3}" dt="2022-12-01T11:38:30.884" v="1301" actId="1076"/>
          <ac:spMkLst>
            <pc:docMk/>
            <pc:sldMk cId="470931661" sldId="262"/>
            <ac:spMk id="21" creationId="{B44DB842-44B5-23DF-6C88-139A9ACD05BC}"/>
          </ac:spMkLst>
        </pc:spChg>
        <pc:cxnChg chg="mod">
          <ac:chgData name="NIKOLAI VALKAMO" userId="S::n.valkamo-2021@hull.ac.uk::299f0d07-d9be-463a-8ac9-2de16a316413" providerId="AD" clId="Web-{B826E9B3-B264-4324-80FA-42AF623F41E3}" dt="2022-12-01T11:37:08.491" v="1289" actId="1076"/>
          <ac:cxnSpMkLst>
            <pc:docMk/>
            <pc:sldMk cId="470931661" sldId="262"/>
            <ac:cxnSpMk id="17" creationId="{CB6BF3CA-BBA5-85C1-E2E2-62EAA3BB21C1}"/>
          </ac:cxnSpMkLst>
        </pc:cxnChg>
      </pc:sldChg>
      <pc:sldChg chg="addSp delSp modSp add del replId">
        <pc:chgData name="NIKOLAI VALKAMO" userId="S::n.valkamo-2021@hull.ac.uk::299f0d07-d9be-463a-8ac9-2de16a316413" providerId="AD" clId="Web-{B826E9B3-B264-4324-80FA-42AF623F41E3}" dt="2022-12-01T11:41:28.609" v="1328"/>
        <pc:sldMkLst>
          <pc:docMk/>
          <pc:sldMk cId="2330913892" sldId="265"/>
        </pc:sldMkLst>
        <pc:spChg chg="del mod">
          <ac:chgData name="NIKOLAI VALKAMO" userId="S::n.valkamo-2021@hull.ac.uk::299f0d07-d9be-463a-8ac9-2de16a316413" providerId="AD" clId="Web-{B826E9B3-B264-4324-80FA-42AF623F41E3}" dt="2022-12-01T11:38:42.025" v="1303"/>
          <ac:spMkLst>
            <pc:docMk/>
            <pc:sldMk cId="2330913892" sldId="265"/>
            <ac:spMk id="2" creationId="{923C6934-02FF-CE5E-08AB-CE46B3A9AAE6}"/>
          </ac:spMkLst>
        </pc:spChg>
        <pc:spChg chg="add del mod">
          <ac:chgData name="NIKOLAI VALKAMO" userId="S::n.valkamo-2021@hull.ac.uk::299f0d07-d9be-463a-8ac9-2de16a316413" providerId="AD" clId="Web-{B826E9B3-B264-4324-80FA-42AF623F41E3}" dt="2022-12-01T11:40:57.545" v="1319"/>
          <ac:spMkLst>
            <pc:docMk/>
            <pc:sldMk cId="2330913892" sldId="265"/>
            <ac:spMk id="5" creationId="{D3F63037-AB9C-A67B-9335-32D39DF02C96}"/>
          </ac:spMkLst>
        </pc:spChg>
        <pc:spChg chg="mod">
          <ac:chgData name="NIKOLAI VALKAMO" userId="S::n.valkamo-2021@hull.ac.uk::299f0d07-d9be-463a-8ac9-2de16a316413" providerId="AD" clId="Web-{B826E9B3-B264-4324-80FA-42AF623F41E3}" dt="2022-12-01T11:34:33.142" v="1286" actId="20577"/>
          <ac:spMkLst>
            <pc:docMk/>
            <pc:sldMk cId="2330913892" sldId="265"/>
            <ac:spMk id="18" creationId="{1BC63819-D49D-1357-A861-522BFF7AE47C}"/>
          </ac:spMkLst>
        </pc:spChg>
        <pc:picChg chg="mod">
          <ac:chgData name="NIKOLAI VALKAMO" userId="S::n.valkamo-2021@hull.ac.uk::299f0d07-d9be-463a-8ac9-2de16a316413" providerId="AD" clId="Web-{B826E9B3-B264-4324-80FA-42AF623F41E3}" dt="2022-12-01T11:35:34.019" v="1287"/>
          <ac:picMkLst>
            <pc:docMk/>
            <pc:sldMk cId="2330913892" sldId="265"/>
            <ac:picMk id="4" creationId="{997BDACF-7C52-9309-F479-BE469F52FD0A}"/>
          </ac:picMkLst>
        </pc:picChg>
      </pc:sldChg>
      <pc:sldChg chg="modSp add ord replId">
        <pc:chgData name="NIKOLAI VALKAMO" userId="S::n.valkamo-2021@hull.ac.uk::299f0d07-d9be-463a-8ac9-2de16a316413" providerId="AD" clId="Web-{B826E9B3-B264-4324-80FA-42AF623F41E3}" dt="2022-12-01T11:43:07.815" v="1355" actId="20577"/>
        <pc:sldMkLst>
          <pc:docMk/>
          <pc:sldMk cId="4082170498" sldId="266"/>
        </pc:sldMkLst>
        <pc:spChg chg="mod">
          <ac:chgData name="NIKOLAI VALKAMO" userId="S::n.valkamo-2021@hull.ac.uk::299f0d07-d9be-463a-8ac9-2de16a316413" providerId="AD" clId="Web-{B826E9B3-B264-4324-80FA-42AF623F41E3}" dt="2022-12-01T11:40:00.934" v="1310" actId="14100"/>
          <ac:spMkLst>
            <pc:docMk/>
            <pc:sldMk cId="4082170498" sldId="266"/>
            <ac:spMk id="12" creationId="{9164E228-4F28-7003-96B5-7FE7D92D62F2}"/>
          </ac:spMkLst>
        </pc:spChg>
        <pc:spChg chg="mod">
          <ac:chgData name="NIKOLAI VALKAMO" userId="S::n.valkamo-2021@hull.ac.uk::299f0d07-d9be-463a-8ac9-2de16a316413" providerId="AD" clId="Web-{B826E9B3-B264-4324-80FA-42AF623F41E3}" dt="2022-12-01T11:43:07.815" v="1355" actId="20577"/>
          <ac:spMkLst>
            <pc:docMk/>
            <pc:sldMk cId="4082170498" sldId="266"/>
            <ac:spMk id="18" creationId="{1BC63819-D49D-1357-A861-522BFF7AE47C}"/>
          </ac:spMkLst>
        </pc:spChg>
        <pc:picChg chg="mod">
          <ac:chgData name="NIKOLAI VALKAMO" userId="S::n.valkamo-2021@hull.ac.uk::299f0d07-d9be-463a-8ac9-2de16a316413" providerId="AD" clId="Web-{B826E9B3-B264-4324-80FA-42AF623F41E3}" dt="2022-12-01T11:39:57.496" v="1309" actId="14100"/>
          <ac:picMkLst>
            <pc:docMk/>
            <pc:sldMk cId="4082170498" sldId="266"/>
            <ac:picMk id="4" creationId="{997BDACF-7C52-9309-F479-BE469F52FD0A}"/>
          </ac:picMkLst>
        </pc:picChg>
      </pc:sldChg>
      <pc:sldChg chg="modSp add mod replId modShow">
        <pc:chgData name="NIKOLAI VALKAMO" userId="S::n.valkamo-2021@hull.ac.uk::299f0d07-d9be-463a-8ac9-2de16a316413" providerId="AD" clId="Web-{B826E9B3-B264-4324-80FA-42AF623F41E3}" dt="2022-12-01T11:47:29.231" v="1509" actId="20577"/>
        <pc:sldMkLst>
          <pc:docMk/>
          <pc:sldMk cId="358343931" sldId="267"/>
        </pc:sldMkLst>
        <pc:spChg chg="mod">
          <ac:chgData name="NIKOLAI VALKAMO" userId="S::n.valkamo-2021@hull.ac.uk::299f0d07-d9be-463a-8ac9-2de16a316413" providerId="AD" clId="Web-{B826E9B3-B264-4324-80FA-42AF623F41E3}" dt="2022-12-01T11:44:06.755" v="1387" actId="20577"/>
          <ac:spMkLst>
            <pc:docMk/>
            <pc:sldMk cId="358343931" sldId="267"/>
            <ac:spMk id="12" creationId="{9164E228-4F28-7003-96B5-7FE7D92D62F2}"/>
          </ac:spMkLst>
        </pc:spChg>
        <pc:spChg chg="mod">
          <ac:chgData name="NIKOLAI VALKAMO" userId="S::n.valkamo-2021@hull.ac.uk::299f0d07-d9be-463a-8ac9-2de16a316413" providerId="AD" clId="Web-{B826E9B3-B264-4324-80FA-42AF623F41E3}" dt="2022-12-01T11:47:29.231" v="1509" actId="20577"/>
          <ac:spMkLst>
            <pc:docMk/>
            <pc:sldMk cId="358343931" sldId="267"/>
            <ac:spMk id="18" creationId="{1BC63819-D49D-1357-A861-522BFF7AE47C}"/>
          </ac:spMkLst>
        </pc:spChg>
        <pc:picChg chg="mod">
          <ac:chgData name="NIKOLAI VALKAMO" userId="S::n.valkamo-2021@hull.ac.uk::299f0d07-d9be-463a-8ac9-2de16a316413" providerId="AD" clId="Web-{B826E9B3-B264-4324-80FA-42AF623F41E3}" dt="2022-12-01T11:40:36.357" v="1316"/>
          <ac:picMkLst>
            <pc:docMk/>
            <pc:sldMk cId="358343931" sldId="267"/>
            <ac:picMk id="4" creationId="{997BDACF-7C52-9309-F479-BE469F52FD0A}"/>
          </ac:picMkLst>
        </pc:picChg>
      </pc:sldChg>
      <pc:sldChg chg="modSp add replId">
        <pc:chgData name="NIKOLAI VALKAMO" userId="S::n.valkamo-2021@hull.ac.uk::299f0d07-d9be-463a-8ac9-2de16a316413" providerId="AD" clId="Web-{B826E9B3-B264-4324-80FA-42AF623F41E3}" dt="2022-12-01T11:42:05.845" v="1351" actId="20577"/>
        <pc:sldMkLst>
          <pc:docMk/>
          <pc:sldMk cId="105294064" sldId="268"/>
        </pc:sldMkLst>
        <pc:spChg chg="mod">
          <ac:chgData name="NIKOLAI VALKAMO" userId="S::n.valkamo-2021@hull.ac.uk::299f0d07-d9be-463a-8ac9-2de16a316413" providerId="AD" clId="Web-{B826E9B3-B264-4324-80FA-42AF623F41E3}" dt="2022-12-01T11:42:05.845" v="1351" actId="20577"/>
          <ac:spMkLst>
            <pc:docMk/>
            <pc:sldMk cId="105294064" sldId="268"/>
            <ac:spMk id="18" creationId="{1BC63819-D49D-1357-A861-522BFF7AE47C}"/>
          </ac:spMkLst>
        </pc:spChg>
        <pc:picChg chg="mod">
          <ac:chgData name="NIKOLAI VALKAMO" userId="S::n.valkamo-2021@hull.ac.uk::299f0d07-d9be-463a-8ac9-2de16a316413" providerId="AD" clId="Web-{B826E9B3-B264-4324-80FA-42AF623F41E3}" dt="2022-12-01T11:40:49.748" v="1318"/>
          <ac:picMkLst>
            <pc:docMk/>
            <pc:sldMk cId="105294064" sldId="268"/>
            <ac:picMk id="4" creationId="{997BDACF-7C52-9309-F479-BE469F52FD0A}"/>
          </ac:picMkLst>
        </pc:picChg>
      </pc:sldChg>
      <pc:sldChg chg="modSp add mod ord replId modShow">
        <pc:chgData name="NIKOLAI VALKAMO" userId="S::n.valkamo-2021@hull.ac.uk::299f0d07-d9be-463a-8ac9-2de16a316413" providerId="AD" clId="Web-{B826E9B3-B264-4324-80FA-42AF623F41E3}" dt="2022-12-01T11:41:54.688" v="1349" actId="20577"/>
        <pc:sldMkLst>
          <pc:docMk/>
          <pc:sldMk cId="2099804978" sldId="269"/>
        </pc:sldMkLst>
        <pc:spChg chg="mod">
          <ac:chgData name="NIKOLAI VALKAMO" userId="S::n.valkamo-2021@hull.ac.uk::299f0d07-d9be-463a-8ac9-2de16a316413" providerId="AD" clId="Web-{B826E9B3-B264-4324-80FA-42AF623F41E3}" dt="2022-12-01T11:41:54.688" v="1349" actId="20577"/>
          <ac:spMkLst>
            <pc:docMk/>
            <pc:sldMk cId="2099804978" sldId="269"/>
            <ac:spMk id="18" creationId="{1BC63819-D49D-1357-A861-522BFF7AE47C}"/>
          </ac:spMkLst>
        </pc:spChg>
      </pc:sldChg>
      <pc:sldChg chg="delSp modSp add del ord replId">
        <pc:chgData name="NIKOLAI VALKAMO" userId="S::n.valkamo-2021@hull.ac.uk::299f0d07-d9be-463a-8ac9-2de16a316413" providerId="AD" clId="Web-{B826E9B3-B264-4324-80FA-42AF623F41E3}" dt="2022-12-01T11:45:07.367" v="1397"/>
        <pc:sldMkLst>
          <pc:docMk/>
          <pc:sldMk cId="1497636521" sldId="270"/>
        </pc:sldMkLst>
        <pc:spChg chg="del mod">
          <ac:chgData name="NIKOLAI VALKAMO" userId="S::n.valkamo-2021@hull.ac.uk::299f0d07-d9be-463a-8ac9-2de16a316413" providerId="AD" clId="Web-{B826E9B3-B264-4324-80FA-42AF623F41E3}" dt="2022-12-01T11:45:05.616" v="1396"/>
          <ac:spMkLst>
            <pc:docMk/>
            <pc:sldMk cId="1497636521" sldId="270"/>
            <ac:spMk id="12" creationId="{9164E228-4F28-7003-96B5-7FE7D92D62F2}"/>
          </ac:spMkLst>
        </pc:spChg>
        <pc:spChg chg="mod">
          <ac:chgData name="NIKOLAI VALKAMO" userId="S::n.valkamo-2021@hull.ac.uk::299f0d07-d9be-463a-8ac9-2de16a316413" providerId="AD" clId="Web-{B826E9B3-B264-4324-80FA-42AF623F41E3}" dt="2022-12-01T11:45:00.601" v="1393" actId="14100"/>
          <ac:spMkLst>
            <pc:docMk/>
            <pc:sldMk cId="1497636521" sldId="270"/>
            <ac:spMk id="18" creationId="{1BC63819-D49D-1357-A861-522BFF7AE47C}"/>
          </ac:spMkLst>
        </pc:spChg>
        <pc:picChg chg="mod">
          <ac:chgData name="NIKOLAI VALKAMO" userId="S::n.valkamo-2021@hull.ac.uk::299f0d07-d9be-463a-8ac9-2de16a316413" providerId="AD" clId="Web-{B826E9B3-B264-4324-80FA-42AF623F41E3}" dt="2022-12-01T11:45:01.476" v="1394" actId="1076"/>
          <ac:picMkLst>
            <pc:docMk/>
            <pc:sldMk cId="1497636521" sldId="270"/>
            <ac:picMk id="4" creationId="{997BDACF-7C52-9309-F479-BE469F52FD0A}"/>
          </ac:picMkLst>
        </pc:picChg>
      </pc:sldChg>
    </pc:docChg>
  </pc:docChgLst>
  <pc:docChgLst>
    <pc:chgData name="DAVID CAIN" userId="S::d.p.cain-2021@hull.ac.uk::d1b5409a-95d0-4935-872a-80567199088f" providerId="AD" clId="Web-{0863F659-EA57-4683-B877-1B9B2B71A5D4}"/>
    <pc:docChg chg="addSld modSld">
      <pc:chgData name="DAVID CAIN" userId="S::d.p.cain-2021@hull.ac.uk::d1b5409a-95d0-4935-872a-80567199088f" providerId="AD" clId="Web-{0863F659-EA57-4683-B877-1B9B2B71A5D4}" dt="2023-03-01T17:01:44.188" v="16" actId="20577"/>
      <pc:docMkLst>
        <pc:docMk/>
      </pc:docMkLst>
      <pc:sldChg chg="modSp new">
        <pc:chgData name="DAVID CAIN" userId="S::d.p.cain-2021@hull.ac.uk::d1b5409a-95d0-4935-872a-80567199088f" providerId="AD" clId="Web-{0863F659-EA57-4683-B877-1B9B2B71A5D4}" dt="2023-03-01T17:01:44.188" v="16" actId="20577"/>
        <pc:sldMkLst>
          <pc:docMk/>
          <pc:sldMk cId="1617591223" sldId="320"/>
        </pc:sldMkLst>
        <pc:spChg chg="mod">
          <ac:chgData name="DAVID CAIN" userId="S::d.p.cain-2021@hull.ac.uk::d1b5409a-95d0-4935-872a-80567199088f" providerId="AD" clId="Web-{0863F659-EA57-4683-B877-1B9B2B71A5D4}" dt="2023-03-01T17:01:31.703" v="10" actId="20577"/>
          <ac:spMkLst>
            <pc:docMk/>
            <pc:sldMk cId="1617591223" sldId="320"/>
            <ac:spMk id="2" creationId="{293B8716-A382-7907-AA53-48DCDCA6BFB2}"/>
          </ac:spMkLst>
        </pc:spChg>
        <pc:spChg chg="mod">
          <ac:chgData name="DAVID CAIN" userId="S::d.p.cain-2021@hull.ac.uk::d1b5409a-95d0-4935-872a-80567199088f" providerId="AD" clId="Web-{0863F659-EA57-4683-B877-1B9B2B71A5D4}" dt="2023-03-01T17:01:44.188" v="16" actId="20577"/>
          <ac:spMkLst>
            <pc:docMk/>
            <pc:sldMk cId="1617591223" sldId="320"/>
            <ac:spMk id="3" creationId="{9A2F9471-DBA2-B75F-F8D1-D08F3EB652AD}"/>
          </ac:spMkLst>
        </pc:spChg>
      </pc:sldChg>
    </pc:docChg>
  </pc:docChgLst>
  <pc:docChgLst>
    <pc:chgData name="DAVID CAIN" userId="S::d.p.cain-2021@hull.ac.uk::d1b5409a-95d0-4935-872a-80567199088f" providerId="AD" clId="Web-{3BD9C419-77EF-41D1-A479-ADAC8E6F2BBE}"/>
    <pc:docChg chg="addSld delSld modSld">
      <pc:chgData name="DAVID CAIN" userId="S::d.p.cain-2021@hull.ac.uk::d1b5409a-95d0-4935-872a-80567199088f" providerId="AD" clId="Web-{3BD9C419-77EF-41D1-A479-ADAC8E6F2BBE}" dt="2023-02-28T10:16:37.315" v="190" actId="20577"/>
      <pc:docMkLst>
        <pc:docMk/>
      </pc:docMkLst>
      <pc:sldChg chg="new del">
        <pc:chgData name="DAVID CAIN" userId="S::d.p.cain-2021@hull.ac.uk::d1b5409a-95d0-4935-872a-80567199088f" providerId="AD" clId="Web-{3BD9C419-77EF-41D1-A479-ADAC8E6F2BBE}" dt="2023-02-28T10:12:02.041" v="4"/>
        <pc:sldMkLst>
          <pc:docMk/>
          <pc:sldMk cId="3328326600" sldId="314"/>
        </pc:sldMkLst>
      </pc:sldChg>
      <pc:sldChg chg="new del">
        <pc:chgData name="DAVID CAIN" userId="S::d.p.cain-2021@hull.ac.uk::d1b5409a-95d0-4935-872a-80567199088f" providerId="AD" clId="Web-{3BD9C419-77EF-41D1-A479-ADAC8E6F2BBE}" dt="2023-02-28T10:12:01.056" v="3"/>
        <pc:sldMkLst>
          <pc:docMk/>
          <pc:sldMk cId="4100197642" sldId="315"/>
        </pc:sldMkLst>
      </pc:sldChg>
      <pc:sldChg chg="modSp new">
        <pc:chgData name="DAVID CAIN" userId="S::d.p.cain-2021@hull.ac.uk::d1b5409a-95d0-4935-872a-80567199088f" providerId="AD" clId="Web-{3BD9C419-77EF-41D1-A479-ADAC8E6F2BBE}" dt="2023-02-28T10:12:16.744" v="18" actId="20577"/>
        <pc:sldMkLst>
          <pc:docMk/>
          <pc:sldMk cId="3963212406" sldId="316"/>
        </pc:sldMkLst>
        <pc:spChg chg="mod">
          <ac:chgData name="DAVID CAIN" userId="S::d.p.cain-2021@hull.ac.uk::d1b5409a-95d0-4935-872a-80567199088f" providerId="AD" clId="Web-{3BD9C419-77EF-41D1-A479-ADAC8E6F2BBE}" dt="2023-02-28T10:12:16.744" v="18" actId="20577"/>
          <ac:spMkLst>
            <pc:docMk/>
            <pc:sldMk cId="3963212406" sldId="316"/>
            <ac:spMk id="2" creationId="{5A89FC9C-4938-EAF9-A1C0-AA56B125A677}"/>
          </ac:spMkLst>
        </pc:spChg>
      </pc:sldChg>
      <pc:sldChg chg="new del">
        <pc:chgData name="DAVID CAIN" userId="S::d.p.cain-2021@hull.ac.uk::d1b5409a-95d0-4935-872a-80567199088f" providerId="AD" clId="Web-{3BD9C419-77EF-41D1-A479-ADAC8E6F2BBE}" dt="2023-02-28T10:12:24.651" v="20"/>
        <pc:sldMkLst>
          <pc:docMk/>
          <pc:sldMk cId="941627605" sldId="317"/>
        </pc:sldMkLst>
      </pc:sldChg>
      <pc:sldChg chg="modSp new">
        <pc:chgData name="DAVID CAIN" userId="S::d.p.cain-2021@hull.ac.uk::d1b5409a-95d0-4935-872a-80567199088f" providerId="AD" clId="Web-{3BD9C419-77EF-41D1-A479-ADAC8E6F2BBE}" dt="2023-02-28T10:13:31.028" v="73" actId="20577"/>
        <pc:sldMkLst>
          <pc:docMk/>
          <pc:sldMk cId="2167640763" sldId="317"/>
        </pc:sldMkLst>
        <pc:spChg chg="mod">
          <ac:chgData name="DAVID CAIN" userId="S::d.p.cain-2021@hull.ac.uk::d1b5409a-95d0-4935-872a-80567199088f" providerId="AD" clId="Web-{3BD9C419-77EF-41D1-A479-ADAC8E6F2BBE}" dt="2023-02-28T10:13:31.028" v="73" actId="20577"/>
          <ac:spMkLst>
            <pc:docMk/>
            <pc:sldMk cId="2167640763" sldId="317"/>
            <ac:spMk id="2" creationId="{38C2CED8-2834-A66A-8B9A-4EBA609E9351}"/>
          </ac:spMkLst>
        </pc:spChg>
      </pc:sldChg>
      <pc:sldChg chg="modSp new">
        <pc:chgData name="DAVID CAIN" userId="S::d.p.cain-2021@hull.ac.uk::d1b5409a-95d0-4935-872a-80567199088f" providerId="AD" clId="Web-{3BD9C419-77EF-41D1-A479-ADAC8E6F2BBE}" dt="2023-02-28T10:16:37.315" v="190" actId="20577"/>
        <pc:sldMkLst>
          <pc:docMk/>
          <pc:sldMk cId="2010336172" sldId="318"/>
        </pc:sldMkLst>
        <pc:spChg chg="mod">
          <ac:chgData name="DAVID CAIN" userId="S::d.p.cain-2021@hull.ac.uk::d1b5409a-95d0-4935-872a-80567199088f" providerId="AD" clId="Web-{3BD9C419-77EF-41D1-A479-ADAC8E6F2BBE}" dt="2023-02-28T10:16:37.315" v="190" actId="20577"/>
          <ac:spMkLst>
            <pc:docMk/>
            <pc:sldMk cId="2010336172" sldId="318"/>
            <ac:spMk id="3" creationId="{36350649-52DB-596B-6624-F2774E4DC63A}"/>
          </ac:spMkLst>
        </pc:spChg>
      </pc:sldChg>
    </pc:docChg>
  </pc:docChgLst>
  <pc:docChgLst>
    <pc:chgData name="ROWAN CLARK" userId="S::matthew.clark-2021@hull.ac.uk::02f803f2-2bbf-4f09-94ce-d627735288ab" providerId="AD" clId="Web-{5932F964-E9E8-41E6-B07F-62431E4349F5}"/>
    <pc:docChg chg="addSld modSld">
      <pc:chgData name="ROWAN CLARK" userId="S::matthew.clark-2021@hull.ac.uk::02f803f2-2bbf-4f09-94ce-d627735288ab" providerId="AD" clId="Web-{5932F964-E9E8-41E6-B07F-62431E4349F5}" dt="2023-03-24T15:50:19.686" v="79" actId="20577"/>
      <pc:docMkLst>
        <pc:docMk/>
      </pc:docMkLst>
      <pc:sldChg chg="modSp new">
        <pc:chgData name="ROWAN CLARK" userId="S::matthew.clark-2021@hull.ac.uk::02f803f2-2bbf-4f09-94ce-d627735288ab" providerId="AD" clId="Web-{5932F964-E9E8-41E6-B07F-62431E4349F5}" dt="2023-03-24T15:50:19.686" v="79" actId="20577"/>
        <pc:sldMkLst>
          <pc:docMk/>
          <pc:sldMk cId="1126664535" sldId="354"/>
        </pc:sldMkLst>
        <pc:spChg chg="mod">
          <ac:chgData name="ROWAN CLARK" userId="S::matthew.clark-2021@hull.ac.uk::02f803f2-2bbf-4f09-94ce-d627735288ab" providerId="AD" clId="Web-{5932F964-E9E8-41E6-B07F-62431E4349F5}" dt="2023-03-24T15:43:50.662" v="2" actId="20577"/>
          <ac:spMkLst>
            <pc:docMk/>
            <pc:sldMk cId="1126664535" sldId="354"/>
            <ac:spMk id="2" creationId="{D081879C-0DFB-B521-AAF8-CB70BD12AA16}"/>
          </ac:spMkLst>
        </pc:spChg>
        <pc:spChg chg="mod">
          <ac:chgData name="ROWAN CLARK" userId="S::matthew.clark-2021@hull.ac.uk::02f803f2-2bbf-4f09-94ce-d627735288ab" providerId="AD" clId="Web-{5932F964-E9E8-41E6-B07F-62431E4349F5}" dt="2023-03-24T15:50:19.686" v="79" actId="20577"/>
          <ac:spMkLst>
            <pc:docMk/>
            <pc:sldMk cId="1126664535" sldId="354"/>
            <ac:spMk id="3" creationId="{7A9944FD-4C2C-3ED3-747D-C90BDE40C496}"/>
          </ac:spMkLst>
        </pc:spChg>
      </pc:sldChg>
    </pc:docChg>
  </pc:docChgLst>
  <pc:docChgLst>
    <pc:chgData name="DAVID CAIN" userId="S::d.p.cain-2021@hull.ac.uk::d1b5409a-95d0-4935-872a-80567199088f" providerId="AD" clId="Web-{ABBC8981-360A-4056-9570-C1FA61EA6C0A}"/>
    <pc:docChg chg="addSld modSld sldOrd">
      <pc:chgData name="DAVID CAIN" userId="S::d.p.cain-2021@hull.ac.uk::d1b5409a-95d0-4935-872a-80567199088f" providerId="AD" clId="Web-{ABBC8981-360A-4056-9570-C1FA61EA6C0A}" dt="2023-01-31T10:47:49.922" v="673" actId="1076"/>
      <pc:docMkLst>
        <pc:docMk/>
      </pc:docMkLst>
      <pc:sldChg chg="delSp modSp new">
        <pc:chgData name="DAVID CAIN" userId="S::d.p.cain-2021@hull.ac.uk::d1b5409a-95d0-4935-872a-80567199088f" providerId="AD" clId="Web-{ABBC8981-360A-4056-9570-C1FA61EA6C0A}" dt="2023-01-31T10:14:06.492" v="6"/>
        <pc:sldMkLst>
          <pc:docMk/>
          <pc:sldMk cId="822659468" sldId="274"/>
        </pc:sldMkLst>
        <pc:spChg chg="mod">
          <ac:chgData name="DAVID CAIN" userId="S::d.p.cain-2021@hull.ac.uk::d1b5409a-95d0-4935-872a-80567199088f" providerId="AD" clId="Web-{ABBC8981-360A-4056-9570-C1FA61EA6C0A}" dt="2023-01-31T10:14:03.492" v="5" actId="20577"/>
          <ac:spMkLst>
            <pc:docMk/>
            <pc:sldMk cId="822659468" sldId="274"/>
            <ac:spMk id="2" creationId="{6DBA86E0-936A-C805-7606-B11B053CF434}"/>
          </ac:spMkLst>
        </pc:spChg>
        <pc:spChg chg="del">
          <ac:chgData name="DAVID CAIN" userId="S::d.p.cain-2021@hull.ac.uk::d1b5409a-95d0-4935-872a-80567199088f" providerId="AD" clId="Web-{ABBC8981-360A-4056-9570-C1FA61EA6C0A}" dt="2023-01-31T10:14:06.492" v="6"/>
          <ac:spMkLst>
            <pc:docMk/>
            <pc:sldMk cId="822659468" sldId="274"/>
            <ac:spMk id="3" creationId="{856A0407-10CC-9F3C-284D-0F537764A095}"/>
          </ac:spMkLst>
        </pc:spChg>
      </pc:sldChg>
      <pc:sldChg chg="addSp delSp modSp new ord">
        <pc:chgData name="DAVID CAIN" userId="S::d.p.cain-2021@hull.ac.uk::d1b5409a-95d0-4935-872a-80567199088f" providerId="AD" clId="Web-{ABBC8981-360A-4056-9570-C1FA61EA6C0A}" dt="2023-01-31T10:47:49.922" v="673" actId="1076"/>
        <pc:sldMkLst>
          <pc:docMk/>
          <pc:sldMk cId="3059367326" sldId="275"/>
        </pc:sldMkLst>
        <pc:spChg chg="del">
          <ac:chgData name="DAVID CAIN" userId="S::d.p.cain-2021@hull.ac.uk::d1b5409a-95d0-4935-872a-80567199088f" providerId="AD" clId="Web-{ABBC8981-360A-4056-9570-C1FA61EA6C0A}" dt="2023-01-31T10:14:23.336" v="8"/>
          <ac:spMkLst>
            <pc:docMk/>
            <pc:sldMk cId="3059367326" sldId="275"/>
            <ac:spMk id="2" creationId="{6A10F903-9B4B-B0D8-F7CA-40A18BC3BB73}"/>
          </ac:spMkLst>
        </pc:spChg>
        <pc:spChg chg="del">
          <ac:chgData name="DAVID CAIN" userId="S::d.p.cain-2021@hull.ac.uk::d1b5409a-95d0-4935-872a-80567199088f" providerId="AD" clId="Web-{ABBC8981-360A-4056-9570-C1FA61EA6C0A}" dt="2023-01-31T10:14:25.039" v="9"/>
          <ac:spMkLst>
            <pc:docMk/>
            <pc:sldMk cId="3059367326" sldId="275"/>
            <ac:spMk id="3" creationId="{B51566A4-DA77-7C33-5E1C-CF8AAA2234E0}"/>
          </ac:spMkLst>
        </pc:spChg>
        <pc:spChg chg="add mod">
          <ac:chgData name="DAVID CAIN" userId="S::d.p.cain-2021@hull.ac.uk::d1b5409a-95d0-4935-872a-80567199088f" providerId="AD" clId="Web-{ABBC8981-360A-4056-9570-C1FA61EA6C0A}" dt="2023-01-31T10:26:30.631" v="248" actId="20577"/>
          <ac:spMkLst>
            <pc:docMk/>
            <pc:sldMk cId="3059367326" sldId="275"/>
            <ac:spMk id="6" creationId="{35EC8F18-6A33-A6D4-E4FF-4CF9C4D9C319}"/>
          </ac:spMkLst>
        </pc:spChg>
        <pc:spChg chg="add mod">
          <ac:chgData name="DAVID CAIN" userId="S::d.p.cain-2021@hull.ac.uk::d1b5409a-95d0-4935-872a-80567199088f" providerId="AD" clId="Web-{ABBC8981-360A-4056-9570-C1FA61EA6C0A}" dt="2023-01-31T10:47:49.922" v="673" actId="1076"/>
          <ac:spMkLst>
            <pc:docMk/>
            <pc:sldMk cId="3059367326" sldId="275"/>
            <ac:spMk id="9" creationId="{4D8888B8-863B-9653-25B9-3AEA673BAC8C}"/>
          </ac:spMkLst>
        </pc:spChg>
        <pc:spChg chg="add mod">
          <ac:chgData name="DAVID CAIN" userId="S::d.p.cain-2021@hull.ac.uk::d1b5409a-95d0-4935-872a-80567199088f" providerId="AD" clId="Web-{ABBC8981-360A-4056-9570-C1FA61EA6C0A}" dt="2023-01-31T10:44:22.996" v="619" actId="20577"/>
          <ac:spMkLst>
            <pc:docMk/>
            <pc:sldMk cId="3059367326" sldId="275"/>
            <ac:spMk id="12" creationId="{A5507DFD-29AE-F99D-36E1-FF6666EE175D}"/>
          </ac:spMkLst>
        </pc:spChg>
        <pc:spChg chg="add mod">
          <ac:chgData name="DAVID CAIN" userId="S::d.p.cain-2021@hull.ac.uk::d1b5409a-95d0-4935-872a-80567199088f" providerId="AD" clId="Web-{ABBC8981-360A-4056-9570-C1FA61EA6C0A}" dt="2023-01-31T10:43:33.526" v="578" actId="20577"/>
          <ac:spMkLst>
            <pc:docMk/>
            <pc:sldMk cId="3059367326" sldId="275"/>
            <ac:spMk id="17" creationId="{3514F06C-8AFD-D162-6A15-BA333F878836}"/>
          </ac:spMkLst>
        </pc:spChg>
        <pc:spChg chg="add mod">
          <ac:chgData name="DAVID CAIN" userId="S::d.p.cain-2021@hull.ac.uk::d1b5409a-95d0-4935-872a-80567199088f" providerId="AD" clId="Web-{ABBC8981-360A-4056-9570-C1FA61EA6C0A}" dt="2023-01-31T10:46:36.639" v="671" actId="20577"/>
          <ac:spMkLst>
            <pc:docMk/>
            <pc:sldMk cId="3059367326" sldId="275"/>
            <ac:spMk id="18" creationId="{479F97F5-9A50-FFA6-8F4D-9F0E8F322B9D}"/>
          </ac:spMkLst>
        </pc:spChg>
        <pc:picChg chg="add mod">
          <ac:chgData name="DAVID CAIN" userId="S::d.p.cain-2021@hull.ac.uk::d1b5409a-95d0-4935-872a-80567199088f" providerId="AD" clId="Web-{ABBC8981-360A-4056-9570-C1FA61EA6C0A}" dt="2023-01-31T10:23:31.237" v="134"/>
          <ac:picMkLst>
            <pc:docMk/>
            <pc:sldMk cId="3059367326" sldId="275"/>
            <ac:picMk id="5" creationId="{96603EB4-FE2B-FF5F-7073-3A12E1F855D4}"/>
          </ac:picMkLst>
        </pc:picChg>
        <pc:picChg chg="add mod">
          <ac:chgData name="DAVID CAIN" userId="S::d.p.cain-2021@hull.ac.uk::d1b5409a-95d0-4935-872a-80567199088f" providerId="AD" clId="Web-{ABBC8981-360A-4056-9570-C1FA61EA6C0A}" dt="2023-01-31T10:47:41.109" v="672" actId="1076"/>
          <ac:picMkLst>
            <pc:docMk/>
            <pc:sldMk cId="3059367326" sldId="275"/>
            <ac:picMk id="8" creationId="{803A4E21-BF60-F25C-DC8C-BCDF6C8E80B9}"/>
          </ac:picMkLst>
        </pc:picChg>
        <pc:picChg chg="add del mod">
          <ac:chgData name="DAVID CAIN" userId="S::d.p.cain-2021@hull.ac.uk::d1b5409a-95d0-4935-872a-80567199088f" providerId="AD" clId="Web-{ABBC8981-360A-4056-9570-C1FA61EA6C0A}" dt="2023-01-31T10:37:19.504" v="258"/>
          <ac:picMkLst>
            <pc:docMk/>
            <pc:sldMk cId="3059367326" sldId="275"/>
            <ac:picMk id="11" creationId="{3D441FA8-5164-2C34-89C3-BDCD84763152}"/>
          </ac:picMkLst>
        </pc:picChg>
        <pc:picChg chg="add mod">
          <ac:chgData name="DAVID CAIN" userId="S::d.p.cain-2021@hull.ac.uk::d1b5409a-95d0-4935-872a-80567199088f" providerId="AD" clId="Web-{ABBC8981-360A-4056-9570-C1FA61EA6C0A}" dt="2023-01-31T10:39:32.647" v="351" actId="1076"/>
          <ac:picMkLst>
            <pc:docMk/>
            <pc:sldMk cId="3059367326" sldId="275"/>
            <ac:picMk id="14" creationId="{991C000F-C9BF-B68F-75FC-E257586005E4}"/>
          </ac:picMkLst>
        </pc:picChg>
        <pc:picChg chg="add mod">
          <ac:chgData name="DAVID CAIN" userId="S::d.p.cain-2021@hull.ac.uk::d1b5409a-95d0-4935-872a-80567199088f" providerId="AD" clId="Web-{ABBC8981-360A-4056-9570-C1FA61EA6C0A}" dt="2023-01-31T10:42:33.057" v="489" actId="1076"/>
          <ac:picMkLst>
            <pc:docMk/>
            <pc:sldMk cId="3059367326" sldId="275"/>
            <ac:picMk id="16" creationId="{AEFBA733-8F93-D3D3-81AE-9B0F98220C03}"/>
          </ac:picMkLst>
        </pc:picChg>
        <pc:picChg chg="add mod">
          <ac:chgData name="DAVID CAIN" userId="S::d.p.cain-2021@hull.ac.uk::d1b5409a-95d0-4935-872a-80567199088f" providerId="AD" clId="Web-{ABBC8981-360A-4056-9570-C1FA61EA6C0A}" dt="2023-01-31T10:45:55.826" v="623" actId="1076"/>
          <ac:picMkLst>
            <pc:docMk/>
            <pc:sldMk cId="3059367326" sldId="275"/>
            <ac:picMk id="19" creationId="{6ABCF077-AB13-1792-2386-3420F98E5842}"/>
          </ac:picMkLst>
        </pc:picChg>
      </pc:sldChg>
    </pc:docChg>
  </pc:docChgLst>
  <pc:docChgLst>
    <pc:chgData name="NIKOLAI VALKAMO" userId="299f0d07-d9be-463a-8ac9-2de16a316413" providerId="ADAL" clId="{478E093A-84AC-4550-A513-2CB8D6501CEA}"/>
    <pc:docChg chg="undo custSel modSld">
      <pc:chgData name="NIKOLAI VALKAMO" userId="299f0d07-d9be-463a-8ac9-2de16a316413" providerId="ADAL" clId="{478E093A-84AC-4550-A513-2CB8D6501CEA}" dt="2023-02-14T10:28:44.947" v="59" actId="478"/>
      <pc:docMkLst>
        <pc:docMk/>
      </pc:docMkLst>
      <pc:sldChg chg="addSp delSp modSp mod setBg">
        <pc:chgData name="NIKOLAI VALKAMO" userId="299f0d07-d9be-463a-8ac9-2de16a316413" providerId="ADAL" clId="{478E093A-84AC-4550-A513-2CB8D6501CEA}" dt="2023-02-14T10:11:37.418" v="26" actId="26606"/>
        <pc:sldMkLst>
          <pc:docMk/>
          <pc:sldMk cId="3486751548" sldId="258"/>
        </pc:sldMkLst>
        <pc:spChg chg="mod">
          <ac:chgData name="NIKOLAI VALKAMO" userId="299f0d07-d9be-463a-8ac9-2de16a316413" providerId="ADAL" clId="{478E093A-84AC-4550-A513-2CB8D6501CEA}" dt="2023-02-14T10:11:37.418" v="26" actId="26606"/>
          <ac:spMkLst>
            <pc:docMk/>
            <pc:sldMk cId="3486751548" sldId="258"/>
            <ac:spMk id="2" creationId="{AE6B26AB-70BD-4835-503D-0F4CA73D9BCC}"/>
          </ac:spMkLst>
        </pc:spChg>
        <pc:spChg chg="add del">
          <ac:chgData name="NIKOLAI VALKAMO" userId="299f0d07-d9be-463a-8ac9-2de16a316413" providerId="ADAL" clId="{478E093A-84AC-4550-A513-2CB8D6501CEA}" dt="2023-02-14T10:11:37.418" v="26" actId="26606"/>
          <ac:spMkLst>
            <pc:docMk/>
            <pc:sldMk cId="3486751548" sldId="258"/>
            <ac:spMk id="3" creationId="{C81CAF65-8B97-D364-B2E8-EE4EC3BE103B}"/>
          </ac:spMkLst>
        </pc:spChg>
        <pc:spChg chg="add del">
          <ac:chgData name="NIKOLAI VALKAMO" userId="299f0d07-d9be-463a-8ac9-2de16a316413" providerId="ADAL" clId="{478E093A-84AC-4550-A513-2CB8D6501CEA}" dt="2023-02-14T10:11:37.418" v="26" actId="26606"/>
          <ac:spMkLst>
            <pc:docMk/>
            <pc:sldMk cId="3486751548" sldId="258"/>
            <ac:spMk id="9" creationId="{EE1530B0-6F96-46C0-8B3E-3215CB756BE4}"/>
          </ac:spMkLst>
        </pc:spChg>
        <pc:spChg chg="add del">
          <ac:chgData name="NIKOLAI VALKAMO" userId="299f0d07-d9be-463a-8ac9-2de16a316413" providerId="ADAL" clId="{478E093A-84AC-4550-A513-2CB8D6501CEA}" dt="2023-02-14T10:11:37.418" v="26" actId="26606"/>
          <ac:spMkLst>
            <pc:docMk/>
            <pc:sldMk cId="3486751548" sldId="258"/>
            <ac:spMk id="11" creationId="{754910CF-1B56-45D3-960A-E89F7B3B9131}"/>
          </ac:spMkLst>
        </pc:spChg>
        <pc:spChg chg="add del">
          <ac:chgData name="NIKOLAI VALKAMO" userId="299f0d07-d9be-463a-8ac9-2de16a316413" providerId="ADAL" clId="{478E093A-84AC-4550-A513-2CB8D6501CEA}" dt="2023-02-14T10:11:37.418" v="26" actId="26606"/>
          <ac:spMkLst>
            <pc:docMk/>
            <pc:sldMk cId="3486751548" sldId="258"/>
            <ac:spMk id="13" creationId="{6669F804-A677-4B75-95F4-A5E4426FB774}"/>
          </ac:spMkLst>
        </pc:spChg>
        <pc:graphicFrameChg chg="add del">
          <ac:chgData name="NIKOLAI VALKAMO" userId="299f0d07-d9be-463a-8ac9-2de16a316413" providerId="ADAL" clId="{478E093A-84AC-4550-A513-2CB8D6501CEA}" dt="2023-02-14T10:11:34.092" v="24" actId="26606"/>
          <ac:graphicFrameMkLst>
            <pc:docMk/>
            <pc:sldMk cId="3486751548" sldId="258"/>
            <ac:graphicFrameMk id="5" creationId="{330DDBA9-8F47-7422-8576-730B508C9019}"/>
          </ac:graphicFrameMkLst>
        </pc:graphicFrameChg>
        <pc:graphicFrameChg chg="add del">
          <ac:chgData name="NIKOLAI VALKAMO" userId="299f0d07-d9be-463a-8ac9-2de16a316413" providerId="ADAL" clId="{478E093A-84AC-4550-A513-2CB8D6501CEA}" dt="2023-02-14T10:11:37.418" v="26" actId="26606"/>
          <ac:graphicFrameMkLst>
            <pc:docMk/>
            <pc:sldMk cId="3486751548" sldId="258"/>
            <ac:graphicFrameMk id="7" creationId="{F0A2CFA5-B8F5-3C17-10DA-87B2B47CE834}"/>
          </ac:graphicFrameMkLst>
        </pc:graphicFrameChg>
      </pc:sldChg>
      <pc:sldChg chg="addSp delSp modSp mod">
        <pc:chgData name="NIKOLAI VALKAMO" userId="299f0d07-d9be-463a-8ac9-2de16a316413" providerId="ADAL" clId="{478E093A-84AC-4550-A513-2CB8D6501CEA}" dt="2023-02-14T10:12:50.348" v="41"/>
        <pc:sldMkLst>
          <pc:docMk/>
          <pc:sldMk cId="2193093537" sldId="261"/>
        </pc:sldMkLst>
        <pc:spChg chg="del">
          <ac:chgData name="NIKOLAI VALKAMO" userId="299f0d07-d9be-463a-8ac9-2de16a316413" providerId="ADAL" clId="{478E093A-84AC-4550-A513-2CB8D6501CEA}" dt="2023-02-14T09:42:14.908" v="12" actId="26606"/>
          <ac:spMkLst>
            <pc:docMk/>
            <pc:sldMk cId="2193093537" sldId="261"/>
            <ac:spMk id="3" creationId="{A1832B38-DA02-359C-39D8-BF2717135A1A}"/>
          </ac:spMkLst>
        </pc:spChg>
        <pc:graphicFrameChg chg="add mod">
          <ac:chgData name="NIKOLAI VALKAMO" userId="299f0d07-d9be-463a-8ac9-2de16a316413" providerId="ADAL" clId="{478E093A-84AC-4550-A513-2CB8D6501CEA}" dt="2023-02-14T10:12:50.348" v="41"/>
          <ac:graphicFrameMkLst>
            <pc:docMk/>
            <pc:sldMk cId="2193093537" sldId="261"/>
            <ac:graphicFrameMk id="5" creationId="{DD620B4D-2D16-9C7D-61BE-71DD534533E3}"/>
          </ac:graphicFrameMkLst>
        </pc:graphicFrameChg>
      </pc:sldChg>
      <pc:sldChg chg="modSp mod">
        <pc:chgData name="NIKOLAI VALKAMO" userId="299f0d07-d9be-463a-8ac9-2de16a316413" providerId="ADAL" clId="{478E093A-84AC-4550-A513-2CB8D6501CEA}" dt="2023-02-14T09:42:50.424" v="14"/>
        <pc:sldMkLst>
          <pc:docMk/>
          <pc:sldMk cId="2047107588" sldId="270"/>
        </pc:sldMkLst>
        <pc:spChg chg="mod">
          <ac:chgData name="NIKOLAI VALKAMO" userId="299f0d07-d9be-463a-8ac9-2de16a316413" providerId="ADAL" clId="{478E093A-84AC-4550-A513-2CB8D6501CEA}" dt="2023-02-14T09:42:50.424" v="14"/>
          <ac:spMkLst>
            <pc:docMk/>
            <pc:sldMk cId="2047107588" sldId="270"/>
            <ac:spMk id="3" creationId="{C122E57D-56E1-0D22-BBB3-BA65BF497B46}"/>
          </ac:spMkLst>
        </pc:spChg>
      </pc:sldChg>
      <pc:sldChg chg="modSp mod">
        <pc:chgData name="NIKOLAI VALKAMO" userId="299f0d07-d9be-463a-8ac9-2de16a316413" providerId="ADAL" clId="{478E093A-84AC-4550-A513-2CB8D6501CEA}" dt="2023-02-14T10:13:27.225" v="42" actId="14100"/>
        <pc:sldMkLst>
          <pc:docMk/>
          <pc:sldMk cId="1498940586" sldId="286"/>
        </pc:sldMkLst>
        <pc:grpChg chg="mod">
          <ac:chgData name="NIKOLAI VALKAMO" userId="299f0d07-d9be-463a-8ac9-2de16a316413" providerId="ADAL" clId="{478E093A-84AC-4550-A513-2CB8D6501CEA}" dt="2023-02-14T10:13:27.225" v="42" actId="14100"/>
          <ac:grpSpMkLst>
            <pc:docMk/>
            <pc:sldMk cId="1498940586" sldId="286"/>
            <ac:grpSpMk id="3" creationId="{0F5E66B6-FF59-0987-0B93-E2D8F3D089BD}"/>
          </ac:grpSpMkLst>
        </pc:grpChg>
      </pc:sldChg>
      <pc:sldChg chg="addSp delSp modSp mod setBg">
        <pc:chgData name="NIKOLAI VALKAMO" userId="299f0d07-d9be-463a-8ac9-2de16a316413" providerId="ADAL" clId="{478E093A-84AC-4550-A513-2CB8D6501CEA}" dt="2023-02-14T10:11:23.210" v="22" actId="26606"/>
        <pc:sldMkLst>
          <pc:docMk/>
          <pc:sldMk cId="3865417572" sldId="292"/>
        </pc:sldMkLst>
        <pc:spChg chg="mod">
          <ac:chgData name="NIKOLAI VALKAMO" userId="299f0d07-d9be-463a-8ac9-2de16a316413" providerId="ADAL" clId="{478E093A-84AC-4550-A513-2CB8D6501CEA}" dt="2023-02-14T10:11:23.210" v="22" actId="26606"/>
          <ac:spMkLst>
            <pc:docMk/>
            <pc:sldMk cId="3865417572" sldId="292"/>
            <ac:spMk id="2" creationId="{4A98D099-C2AF-0F70-86A5-6F7927DD033A}"/>
          </ac:spMkLst>
        </pc:spChg>
        <pc:spChg chg="add del">
          <ac:chgData name="NIKOLAI VALKAMO" userId="299f0d07-d9be-463a-8ac9-2de16a316413" providerId="ADAL" clId="{478E093A-84AC-4550-A513-2CB8D6501CEA}" dt="2023-02-14T10:11:23.210" v="22" actId="26606"/>
          <ac:spMkLst>
            <pc:docMk/>
            <pc:sldMk cId="3865417572" sldId="292"/>
            <ac:spMk id="3" creationId="{FC7EC28E-1441-B83C-D11E-A9127AECE5E9}"/>
          </ac:spMkLst>
        </pc:spChg>
        <pc:spChg chg="add del">
          <ac:chgData name="NIKOLAI VALKAMO" userId="299f0d07-d9be-463a-8ac9-2de16a316413" providerId="ADAL" clId="{478E093A-84AC-4550-A513-2CB8D6501CEA}" dt="2023-02-14T10:11:19.463" v="20" actId="26606"/>
          <ac:spMkLst>
            <pc:docMk/>
            <pc:sldMk cId="3865417572" sldId="292"/>
            <ac:spMk id="8" creationId="{CECF0FC6-D57B-48B6-9036-F4FFD91A4B34}"/>
          </ac:spMkLst>
        </pc:spChg>
        <pc:spChg chg="add del">
          <ac:chgData name="NIKOLAI VALKAMO" userId="299f0d07-d9be-463a-8ac9-2de16a316413" providerId="ADAL" clId="{478E093A-84AC-4550-A513-2CB8D6501CEA}" dt="2023-02-14T10:11:16.243" v="16" actId="26606"/>
          <ac:spMkLst>
            <pc:docMk/>
            <pc:sldMk cId="3865417572" sldId="292"/>
            <ac:spMk id="9" creationId="{EE1530B0-6F96-46C0-8B3E-3215CB756BE4}"/>
          </ac:spMkLst>
        </pc:spChg>
        <pc:spChg chg="add del">
          <ac:chgData name="NIKOLAI VALKAMO" userId="299f0d07-d9be-463a-8ac9-2de16a316413" providerId="ADAL" clId="{478E093A-84AC-4550-A513-2CB8D6501CEA}" dt="2023-02-14T10:11:19.463" v="20" actId="26606"/>
          <ac:spMkLst>
            <pc:docMk/>
            <pc:sldMk cId="3865417572" sldId="292"/>
            <ac:spMk id="10" creationId="{717A211C-5863-4303-AC3D-AEBFDF6D6A4C}"/>
          </ac:spMkLst>
        </pc:spChg>
        <pc:spChg chg="add del">
          <ac:chgData name="NIKOLAI VALKAMO" userId="299f0d07-d9be-463a-8ac9-2de16a316413" providerId="ADAL" clId="{478E093A-84AC-4550-A513-2CB8D6501CEA}" dt="2023-02-14T10:11:16.243" v="16" actId="26606"/>
          <ac:spMkLst>
            <pc:docMk/>
            <pc:sldMk cId="3865417572" sldId="292"/>
            <ac:spMk id="11" creationId="{754910CF-1B56-45D3-960A-E89F7B3B9131}"/>
          </ac:spMkLst>
        </pc:spChg>
        <pc:spChg chg="add del">
          <ac:chgData name="NIKOLAI VALKAMO" userId="299f0d07-d9be-463a-8ac9-2de16a316413" providerId="ADAL" clId="{478E093A-84AC-4550-A513-2CB8D6501CEA}" dt="2023-02-14T10:11:19.463" v="20" actId="26606"/>
          <ac:spMkLst>
            <pc:docMk/>
            <pc:sldMk cId="3865417572" sldId="292"/>
            <ac:spMk id="12" creationId="{087519CD-2FFF-42E3-BB0C-FEAA828BA5DB}"/>
          </ac:spMkLst>
        </pc:spChg>
        <pc:spChg chg="add del">
          <ac:chgData name="NIKOLAI VALKAMO" userId="299f0d07-d9be-463a-8ac9-2de16a316413" providerId="ADAL" clId="{478E093A-84AC-4550-A513-2CB8D6501CEA}" dt="2023-02-14T10:11:16.243" v="16" actId="26606"/>
          <ac:spMkLst>
            <pc:docMk/>
            <pc:sldMk cId="3865417572" sldId="292"/>
            <ac:spMk id="13" creationId="{6669F804-A677-4B75-95F4-A5E4426FB774}"/>
          </ac:spMkLst>
        </pc:spChg>
        <pc:spChg chg="add del">
          <ac:chgData name="NIKOLAI VALKAMO" userId="299f0d07-d9be-463a-8ac9-2de16a316413" providerId="ADAL" clId="{478E093A-84AC-4550-A513-2CB8D6501CEA}" dt="2023-02-14T10:11:19.463" v="20" actId="26606"/>
          <ac:spMkLst>
            <pc:docMk/>
            <pc:sldMk cId="3865417572" sldId="292"/>
            <ac:spMk id="17" creationId="{FC7EC28E-1441-B83C-D11E-A9127AECE5E9}"/>
          </ac:spMkLst>
        </pc:spChg>
        <pc:spChg chg="add del">
          <ac:chgData name="NIKOLAI VALKAMO" userId="299f0d07-d9be-463a-8ac9-2de16a316413" providerId="ADAL" clId="{478E093A-84AC-4550-A513-2CB8D6501CEA}" dt="2023-02-14T10:11:23.210" v="22" actId="26606"/>
          <ac:spMkLst>
            <pc:docMk/>
            <pc:sldMk cId="3865417572" sldId="292"/>
            <ac:spMk id="19" creationId="{3741B58E-3B65-4A01-A276-975AB2CF8A08}"/>
          </ac:spMkLst>
        </pc:spChg>
        <pc:spChg chg="add del">
          <ac:chgData name="NIKOLAI VALKAMO" userId="299f0d07-d9be-463a-8ac9-2de16a316413" providerId="ADAL" clId="{478E093A-84AC-4550-A513-2CB8D6501CEA}" dt="2023-02-14T10:11:23.210" v="22" actId="26606"/>
          <ac:spMkLst>
            <pc:docMk/>
            <pc:sldMk cId="3865417572" sldId="292"/>
            <ac:spMk id="20" creationId="{7AAC67C3-831B-4AB1-A259-DFB839CAFAFC}"/>
          </ac:spMkLst>
        </pc:spChg>
        <pc:spChg chg="add del">
          <ac:chgData name="NIKOLAI VALKAMO" userId="299f0d07-d9be-463a-8ac9-2de16a316413" providerId="ADAL" clId="{478E093A-84AC-4550-A513-2CB8D6501CEA}" dt="2023-02-14T10:11:23.210" v="22" actId="26606"/>
          <ac:spMkLst>
            <pc:docMk/>
            <pc:sldMk cId="3865417572" sldId="292"/>
            <ac:spMk id="21" creationId="{054B3F04-9EAC-45C0-B3CE-0387EEA10A0C}"/>
          </ac:spMkLst>
        </pc:spChg>
        <pc:spChg chg="add del">
          <ac:chgData name="NIKOLAI VALKAMO" userId="299f0d07-d9be-463a-8ac9-2de16a316413" providerId="ADAL" clId="{478E093A-84AC-4550-A513-2CB8D6501CEA}" dt="2023-02-14T10:11:23.210" v="22" actId="26606"/>
          <ac:spMkLst>
            <pc:docMk/>
            <pc:sldMk cId="3865417572" sldId="292"/>
            <ac:spMk id="22" creationId="{FC7EC28E-1441-B83C-D11E-A9127AECE5E9}"/>
          </ac:spMkLst>
        </pc:spChg>
        <pc:graphicFrameChg chg="add del">
          <ac:chgData name="NIKOLAI VALKAMO" userId="299f0d07-d9be-463a-8ac9-2de16a316413" providerId="ADAL" clId="{478E093A-84AC-4550-A513-2CB8D6501CEA}" dt="2023-02-14T10:11:16.243" v="16" actId="26606"/>
          <ac:graphicFrameMkLst>
            <pc:docMk/>
            <pc:sldMk cId="3865417572" sldId="292"/>
            <ac:graphicFrameMk id="5" creationId="{9B63D24A-67FA-6B31-205A-87739FA417C7}"/>
          </ac:graphicFrameMkLst>
        </pc:graphicFrameChg>
        <pc:graphicFrameChg chg="add del">
          <ac:chgData name="NIKOLAI VALKAMO" userId="299f0d07-d9be-463a-8ac9-2de16a316413" providerId="ADAL" clId="{478E093A-84AC-4550-A513-2CB8D6501CEA}" dt="2023-02-14T10:11:19.111" v="18" actId="26606"/>
          <ac:graphicFrameMkLst>
            <pc:docMk/>
            <pc:sldMk cId="3865417572" sldId="292"/>
            <ac:graphicFrameMk id="15" creationId="{BA1D5EC0-0294-6FCF-B394-516F658228DC}"/>
          </ac:graphicFrameMkLst>
        </pc:graphicFrameChg>
      </pc:sldChg>
      <pc:sldChg chg="addSp delSp modSp mod setBg">
        <pc:chgData name="NIKOLAI VALKAMO" userId="299f0d07-d9be-463a-8ac9-2de16a316413" providerId="ADAL" clId="{478E093A-84AC-4550-A513-2CB8D6501CEA}" dt="2023-02-14T09:40:30.655" v="2" actId="26606"/>
        <pc:sldMkLst>
          <pc:docMk/>
          <pc:sldMk cId="1901137782" sldId="294"/>
        </pc:sldMkLst>
        <pc:spChg chg="mod">
          <ac:chgData name="NIKOLAI VALKAMO" userId="299f0d07-d9be-463a-8ac9-2de16a316413" providerId="ADAL" clId="{478E093A-84AC-4550-A513-2CB8D6501CEA}" dt="2023-02-14T09:40:30.655" v="2" actId="26606"/>
          <ac:spMkLst>
            <pc:docMk/>
            <pc:sldMk cId="1901137782" sldId="294"/>
            <ac:spMk id="5" creationId="{C8F7ED77-4DE6-4A4F-FF7A-EDF5278B863B}"/>
          </ac:spMkLst>
        </pc:spChg>
        <pc:spChg chg="add">
          <ac:chgData name="NIKOLAI VALKAMO" userId="299f0d07-d9be-463a-8ac9-2de16a316413" providerId="ADAL" clId="{478E093A-84AC-4550-A513-2CB8D6501CEA}" dt="2023-02-14T09:40:30.655" v="2" actId="26606"/>
          <ac:spMkLst>
            <pc:docMk/>
            <pc:sldMk cId="1901137782" sldId="294"/>
            <ac:spMk id="10" creationId="{D829E218-74FB-4455-98BE-F2C5BA8978BE}"/>
          </ac:spMkLst>
        </pc:spChg>
        <pc:spChg chg="add">
          <ac:chgData name="NIKOLAI VALKAMO" userId="299f0d07-d9be-463a-8ac9-2de16a316413" providerId="ADAL" clId="{478E093A-84AC-4550-A513-2CB8D6501CEA}" dt="2023-02-14T09:40:30.655" v="2" actId="26606"/>
          <ac:spMkLst>
            <pc:docMk/>
            <pc:sldMk cId="1901137782" sldId="294"/>
            <ac:spMk id="12" creationId="{7E8D75FD-D4F9-4D11-B70D-82EFCB4CFA5B}"/>
          </ac:spMkLst>
        </pc:spChg>
        <pc:spChg chg="add">
          <ac:chgData name="NIKOLAI VALKAMO" userId="299f0d07-d9be-463a-8ac9-2de16a316413" providerId="ADAL" clId="{478E093A-84AC-4550-A513-2CB8D6501CEA}" dt="2023-02-14T09:40:30.655" v="2" actId="26606"/>
          <ac:spMkLst>
            <pc:docMk/>
            <pc:sldMk cId="1901137782" sldId="294"/>
            <ac:spMk id="16" creationId="{548B4202-DCD5-4F8C-B481-743A989A9DFF}"/>
          </ac:spMkLst>
        </pc:spChg>
        <pc:spChg chg="add">
          <ac:chgData name="NIKOLAI VALKAMO" userId="299f0d07-d9be-463a-8ac9-2de16a316413" providerId="ADAL" clId="{478E093A-84AC-4550-A513-2CB8D6501CEA}" dt="2023-02-14T09:40:30.655" v="2" actId="26606"/>
          <ac:spMkLst>
            <pc:docMk/>
            <pc:sldMk cId="1901137782" sldId="294"/>
            <ac:spMk id="20" creationId="{7CFB8C0F-4E01-4C10-A861-0C16EB92D23E}"/>
          </ac:spMkLst>
        </pc:spChg>
        <pc:spChg chg="add">
          <ac:chgData name="NIKOLAI VALKAMO" userId="299f0d07-d9be-463a-8ac9-2de16a316413" providerId="ADAL" clId="{478E093A-84AC-4550-A513-2CB8D6501CEA}" dt="2023-02-14T09:40:30.655" v="2" actId="26606"/>
          <ac:spMkLst>
            <pc:docMk/>
            <pc:sldMk cId="1901137782" sldId="294"/>
            <ac:spMk id="22" creationId="{8EE702CF-91CE-4661-ACBF-3C8160D1B433}"/>
          </ac:spMkLst>
        </pc:spChg>
        <pc:picChg chg="add mod">
          <ac:chgData name="NIKOLAI VALKAMO" userId="299f0d07-d9be-463a-8ac9-2de16a316413" providerId="ADAL" clId="{478E093A-84AC-4550-A513-2CB8D6501CEA}" dt="2023-02-14T09:40:30.655" v="2" actId="26606"/>
          <ac:picMkLst>
            <pc:docMk/>
            <pc:sldMk cId="1901137782" sldId="294"/>
            <ac:picMk id="3" creationId="{0E5DCE30-7FD3-342A-5939-9ADD9E79FCC9}"/>
          </ac:picMkLst>
        </pc:picChg>
        <pc:picChg chg="del">
          <ac:chgData name="NIKOLAI VALKAMO" userId="299f0d07-d9be-463a-8ac9-2de16a316413" providerId="ADAL" clId="{478E093A-84AC-4550-A513-2CB8D6501CEA}" dt="2023-02-14T09:40:18.643" v="0" actId="478"/>
          <ac:picMkLst>
            <pc:docMk/>
            <pc:sldMk cId="1901137782" sldId="294"/>
            <ac:picMk id="4" creationId="{6DE6571F-04A0-3A8C-8C0E-EBA00317963D}"/>
          </ac:picMkLst>
        </pc:picChg>
        <pc:cxnChg chg="add">
          <ac:chgData name="NIKOLAI VALKAMO" userId="299f0d07-d9be-463a-8ac9-2de16a316413" providerId="ADAL" clId="{478E093A-84AC-4550-A513-2CB8D6501CEA}" dt="2023-02-14T09:40:30.655" v="2" actId="26606"/>
          <ac:cxnSpMkLst>
            <pc:docMk/>
            <pc:sldMk cId="1901137782" sldId="294"/>
            <ac:cxnSpMk id="14" creationId="{1F5DC8C3-BA5F-4EED-BB9A-A14272BD82A1}"/>
          </ac:cxnSpMkLst>
        </pc:cxnChg>
        <pc:cxnChg chg="add">
          <ac:chgData name="NIKOLAI VALKAMO" userId="299f0d07-d9be-463a-8ac9-2de16a316413" providerId="ADAL" clId="{478E093A-84AC-4550-A513-2CB8D6501CEA}" dt="2023-02-14T09:40:30.655" v="2" actId="26606"/>
          <ac:cxnSpMkLst>
            <pc:docMk/>
            <pc:sldMk cId="1901137782" sldId="294"/>
            <ac:cxnSpMk id="18" creationId="{F7F57F6B-E621-4E40-A34D-2FE12902AA20}"/>
          </ac:cxnSpMkLst>
        </pc:cxnChg>
      </pc:sldChg>
      <pc:sldChg chg="modSp mod">
        <pc:chgData name="NIKOLAI VALKAMO" userId="299f0d07-d9be-463a-8ac9-2de16a316413" providerId="ADAL" clId="{478E093A-84AC-4550-A513-2CB8D6501CEA}" dt="2023-02-14T09:41:32.202" v="11" actId="20577"/>
        <pc:sldMkLst>
          <pc:docMk/>
          <pc:sldMk cId="1510880024" sldId="297"/>
        </pc:sldMkLst>
        <pc:spChg chg="mod">
          <ac:chgData name="NIKOLAI VALKAMO" userId="299f0d07-d9be-463a-8ac9-2de16a316413" providerId="ADAL" clId="{478E093A-84AC-4550-A513-2CB8D6501CEA}" dt="2023-02-14T09:41:32.202" v="11" actId="20577"/>
          <ac:spMkLst>
            <pc:docMk/>
            <pc:sldMk cId="1510880024" sldId="297"/>
            <ac:spMk id="3" creationId="{FA42C87E-9FDE-C4FC-0E4B-BFE383D1191E}"/>
          </ac:spMkLst>
        </pc:spChg>
      </pc:sldChg>
      <pc:sldChg chg="addSp delSp modSp mod modClrScheme chgLayout">
        <pc:chgData name="NIKOLAI VALKAMO" userId="299f0d07-d9be-463a-8ac9-2de16a316413" providerId="ADAL" clId="{478E093A-84AC-4550-A513-2CB8D6501CEA}" dt="2023-02-14T10:28:44.947" v="59" actId="478"/>
        <pc:sldMkLst>
          <pc:docMk/>
          <pc:sldMk cId="566806344" sldId="298"/>
        </pc:sldMkLst>
        <pc:spChg chg="add del mod ord">
          <ac:chgData name="NIKOLAI VALKAMO" userId="299f0d07-d9be-463a-8ac9-2de16a316413" providerId="ADAL" clId="{478E093A-84AC-4550-A513-2CB8D6501CEA}" dt="2023-02-14T10:28:39.795" v="58" actId="478"/>
          <ac:spMkLst>
            <pc:docMk/>
            <pc:sldMk cId="566806344" sldId="298"/>
            <ac:spMk id="8" creationId="{717CBA18-F829-D444-5C6F-1321D68E9CDC}"/>
          </ac:spMkLst>
        </pc:spChg>
        <pc:spChg chg="add del mod ord">
          <ac:chgData name="NIKOLAI VALKAMO" userId="299f0d07-d9be-463a-8ac9-2de16a316413" providerId="ADAL" clId="{478E093A-84AC-4550-A513-2CB8D6501CEA}" dt="2023-02-14T10:28:44.947" v="59" actId="478"/>
          <ac:spMkLst>
            <pc:docMk/>
            <pc:sldMk cId="566806344" sldId="298"/>
            <ac:spMk id="9" creationId="{D7D78888-FA13-E963-55E2-2190624F2DA9}"/>
          </ac:spMkLst>
        </pc:spChg>
      </pc:sldChg>
      <pc:sldChg chg="addSp delSp modSp mod setBg modClrScheme chgLayout">
        <pc:chgData name="NIKOLAI VALKAMO" userId="299f0d07-d9be-463a-8ac9-2de16a316413" providerId="ADAL" clId="{478E093A-84AC-4550-A513-2CB8D6501CEA}" dt="2023-02-14T10:15:29.648" v="56" actId="6549"/>
        <pc:sldMkLst>
          <pc:docMk/>
          <pc:sldMk cId="830498020" sldId="299"/>
        </pc:sldMkLst>
        <pc:spChg chg="add mod">
          <ac:chgData name="NIKOLAI VALKAMO" userId="299f0d07-d9be-463a-8ac9-2de16a316413" providerId="ADAL" clId="{478E093A-84AC-4550-A513-2CB8D6501CEA}" dt="2023-02-14T10:15:24.176" v="55" actId="26606"/>
          <ac:spMkLst>
            <pc:docMk/>
            <pc:sldMk cId="830498020" sldId="299"/>
            <ac:spMk id="4" creationId="{A66A9825-AC19-9BDE-74AB-D9D84FFA800B}"/>
          </ac:spMkLst>
        </pc:spChg>
        <pc:spChg chg="add mod">
          <ac:chgData name="NIKOLAI VALKAMO" userId="299f0d07-d9be-463a-8ac9-2de16a316413" providerId="ADAL" clId="{478E093A-84AC-4550-A513-2CB8D6501CEA}" dt="2023-02-14T10:15:29.648" v="56" actId="6549"/>
          <ac:spMkLst>
            <pc:docMk/>
            <pc:sldMk cId="830498020" sldId="299"/>
            <ac:spMk id="5" creationId="{CE6411A8-82CB-6056-9817-440AE3861183}"/>
          </ac:spMkLst>
        </pc:spChg>
        <pc:spChg chg="add del">
          <ac:chgData name="NIKOLAI VALKAMO" userId="299f0d07-d9be-463a-8ac9-2de16a316413" providerId="ADAL" clId="{478E093A-84AC-4550-A513-2CB8D6501CEA}" dt="2023-02-14T10:15:24.166" v="54" actId="26606"/>
          <ac:spMkLst>
            <pc:docMk/>
            <pc:sldMk cId="830498020" sldId="299"/>
            <ac:spMk id="12" creationId="{13BCCAE5-A35B-4B66-A4A7-E23C34A403A4}"/>
          </ac:spMkLst>
        </pc:spChg>
        <pc:spChg chg="add del">
          <ac:chgData name="NIKOLAI VALKAMO" userId="299f0d07-d9be-463a-8ac9-2de16a316413" providerId="ADAL" clId="{478E093A-84AC-4550-A513-2CB8D6501CEA}" dt="2023-02-14T10:15:24.166" v="54" actId="26606"/>
          <ac:spMkLst>
            <pc:docMk/>
            <pc:sldMk cId="830498020" sldId="299"/>
            <ac:spMk id="16" creationId="{BD7A74B5-8367-4A83-ABEC-0FCDDE97B149}"/>
          </ac:spMkLst>
        </pc:spChg>
        <pc:spChg chg="add del">
          <ac:chgData name="NIKOLAI VALKAMO" userId="299f0d07-d9be-463a-8ac9-2de16a316413" providerId="ADAL" clId="{478E093A-84AC-4550-A513-2CB8D6501CEA}" dt="2023-02-14T10:15:24.166" v="54" actId="26606"/>
          <ac:spMkLst>
            <pc:docMk/>
            <pc:sldMk cId="830498020" sldId="299"/>
            <ac:spMk id="18" creationId="{2CC184B0-C2C6-4BF0-B078-816C7AF95977}"/>
          </ac:spMkLst>
        </pc:spChg>
        <pc:spChg chg="add">
          <ac:chgData name="NIKOLAI VALKAMO" userId="299f0d07-d9be-463a-8ac9-2de16a316413" providerId="ADAL" clId="{478E093A-84AC-4550-A513-2CB8D6501CEA}" dt="2023-02-14T10:15:24.176" v="55" actId="26606"/>
          <ac:spMkLst>
            <pc:docMk/>
            <pc:sldMk cId="830498020" sldId="299"/>
            <ac:spMk id="20" creationId="{13BCCAE5-A35B-4B66-A4A7-E23C34A403A4}"/>
          </ac:spMkLst>
        </pc:spChg>
        <pc:spChg chg="add">
          <ac:chgData name="NIKOLAI VALKAMO" userId="299f0d07-d9be-463a-8ac9-2de16a316413" providerId="ADAL" clId="{478E093A-84AC-4550-A513-2CB8D6501CEA}" dt="2023-02-14T10:15:24.176" v="55" actId="26606"/>
          <ac:spMkLst>
            <pc:docMk/>
            <pc:sldMk cId="830498020" sldId="299"/>
            <ac:spMk id="23" creationId="{BD7A74B5-8367-4A83-ABEC-0FCDDE97B149}"/>
          </ac:spMkLst>
        </pc:spChg>
        <pc:spChg chg="add">
          <ac:chgData name="NIKOLAI VALKAMO" userId="299f0d07-d9be-463a-8ac9-2de16a316413" providerId="ADAL" clId="{478E093A-84AC-4550-A513-2CB8D6501CEA}" dt="2023-02-14T10:15:24.176" v="55" actId="26606"/>
          <ac:spMkLst>
            <pc:docMk/>
            <pc:sldMk cId="830498020" sldId="299"/>
            <ac:spMk id="24" creationId="{2CC184B0-C2C6-4BF0-B078-816C7AF95977}"/>
          </ac:spMkLst>
        </pc:spChg>
        <pc:picChg chg="add del">
          <ac:chgData name="NIKOLAI VALKAMO" userId="299f0d07-d9be-463a-8ac9-2de16a316413" providerId="ADAL" clId="{478E093A-84AC-4550-A513-2CB8D6501CEA}" dt="2023-02-14T10:15:24.166" v="54" actId="26606"/>
          <ac:picMkLst>
            <pc:docMk/>
            <pc:sldMk cId="830498020" sldId="299"/>
            <ac:picMk id="9" creationId="{21B7A6D5-F928-5334-8673-B5003E27E044}"/>
          </ac:picMkLst>
        </pc:picChg>
        <pc:picChg chg="add">
          <ac:chgData name="NIKOLAI VALKAMO" userId="299f0d07-d9be-463a-8ac9-2de16a316413" providerId="ADAL" clId="{478E093A-84AC-4550-A513-2CB8D6501CEA}" dt="2023-02-14T10:15:24.176" v="55" actId="26606"/>
          <ac:picMkLst>
            <pc:docMk/>
            <pc:sldMk cId="830498020" sldId="299"/>
            <ac:picMk id="22" creationId="{CE93EB24-C0AE-55E3-5405-58DB3AB4E593}"/>
          </ac:picMkLst>
        </pc:picChg>
        <pc:cxnChg chg="add del">
          <ac:chgData name="NIKOLAI VALKAMO" userId="299f0d07-d9be-463a-8ac9-2de16a316413" providerId="ADAL" clId="{478E093A-84AC-4550-A513-2CB8D6501CEA}" dt="2023-02-14T10:15:24.166" v="54" actId="26606"/>
          <ac:cxnSpMkLst>
            <pc:docMk/>
            <pc:sldMk cId="830498020" sldId="299"/>
            <ac:cxnSpMk id="14" creationId="{6987BDFB-DE64-4B56-B44F-45FAE19FA94E}"/>
          </ac:cxnSpMkLst>
        </pc:cxnChg>
        <pc:cxnChg chg="add">
          <ac:chgData name="NIKOLAI VALKAMO" userId="299f0d07-d9be-463a-8ac9-2de16a316413" providerId="ADAL" clId="{478E093A-84AC-4550-A513-2CB8D6501CEA}" dt="2023-02-14T10:15:24.176" v="55" actId="26606"/>
          <ac:cxnSpMkLst>
            <pc:docMk/>
            <pc:sldMk cId="830498020" sldId="299"/>
            <ac:cxnSpMk id="21" creationId="{6987BDFB-DE64-4B56-B44F-45FAE19FA94E}"/>
          </ac:cxnSpMkLst>
        </pc:cxnChg>
      </pc:sldChg>
    </pc:docChg>
  </pc:docChgLst>
  <pc:docChgLst>
    <pc:chgData name="NIKOLAI VALKAMO" userId="S::n.valkamo-2021@hull.ac.uk::299f0d07-d9be-463a-8ac9-2de16a316413" providerId="AD" clId="Web-{3C739F66-AAAE-4A4B-9549-A3C5E5061CD3}"/>
    <pc:docChg chg="addSld modSld">
      <pc:chgData name="NIKOLAI VALKAMO" userId="S::n.valkamo-2021@hull.ac.uk::299f0d07-d9be-463a-8ac9-2de16a316413" providerId="AD" clId="Web-{3C739F66-AAAE-4A4B-9549-A3C5E5061CD3}" dt="2023-03-27T22:52:23.132" v="114"/>
      <pc:docMkLst>
        <pc:docMk/>
      </pc:docMkLst>
      <pc:sldChg chg="modSp">
        <pc:chgData name="NIKOLAI VALKAMO" userId="S::n.valkamo-2021@hull.ac.uk::299f0d07-d9be-463a-8ac9-2de16a316413" providerId="AD" clId="Web-{3C739F66-AAAE-4A4B-9549-A3C5E5061CD3}" dt="2023-03-27T22:44:54.006" v="111" actId="20577"/>
        <pc:sldMkLst>
          <pc:docMk/>
          <pc:sldMk cId="2106062738" sldId="362"/>
        </pc:sldMkLst>
        <pc:spChg chg="mod">
          <ac:chgData name="NIKOLAI VALKAMO" userId="S::n.valkamo-2021@hull.ac.uk::299f0d07-d9be-463a-8ac9-2de16a316413" providerId="AD" clId="Web-{3C739F66-AAAE-4A4B-9549-A3C5E5061CD3}" dt="2023-03-27T22:44:54.006" v="111" actId="20577"/>
          <ac:spMkLst>
            <pc:docMk/>
            <pc:sldMk cId="2106062738" sldId="362"/>
            <ac:spMk id="3" creationId="{9042B0E1-78B9-9832-37F9-2F60303A7BEA}"/>
          </ac:spMkLst>
        </pc:spChg>
      </pc:sldChg>
      <pc:sldChg chg="addSp modSp new mod setBg">
        <pc:chgData name="NIKOLAI VALKAMO" userId="S::n.valkamo-2021@hull.ac.uk::299f0d07-d9be-463a-8ac9-2de16a316413" providerId="AD" clId="Web-{3C739F66-AAAE-4A4B-9549-A3C5E5061CD3}" dt="2023-03-27T22:52:23.132" v="114"/>
        <pc:sldMkLst>
          <pc:docMk/>
          <pc:sldMk cId="3807333624" sldId="363"/>
        </pc:sldMkLst>
        <pc:picChg chg="add mod">
          <ac:chgData name="NIKOLAI VALKAMO" userId="S::n.valkamo-2021@hull.ac.uk::299f0d07-d9be-463a-8ac9-2de16a316413" providerId="AD" clId="Web-{3C739F66-AAAE-4A4B-9549-A3C5E5061CD3}" dt="2023-03-27T22:52:23.132" v="114"/>
          <ac:picMkLst>
            <pc:docMk/>
            <pc:sldMk cId="3807333624" sldId="363"/>
            <ac:picMk id="2" creationId="{0DE7A419-EF53-6A7E-81C3-18D526C4F064}"/>
          </ac:picMkLst>
        </pc:picChg>
      </pc:sldChg>
    </pc:docChg>
  </pc:docChgLst>
  <pc:docChgLst>
    <pc:chgData name="ROWAN CLARK" userId="S::matthew.clark-2021@hull.ac.uk::02f803f2-2bbf-4f09-94ce-d627735288ab" providerId="AD" clId="Web-{C5968A29-0BC2-47FC-A9EA-D650C4CCA694}"/>
    <pc:docChg chg="addSld delSld modSld">
      <pc:chgData name="ROWAN CLARK" userId="S::matthew.clark-2021@hull.ac.uk::02f803f2-2bbf-4f09-94ce-d627735288ab" providerId="AD" clId="Web-{C5968A29-0BC2-47FC-A9EA-D650C4CCA694}" dt="2023-02-13T23:01:01.595" v="343" actId="20577"/>
      <pc:docMkLst>
        <pc:docMk/>
      </pc:docMkLst>
      <pc:sldChg chg="new del">
        <pc:chgData name="ROWAN CLARK" userId="S::matthew.clark-2021@hull.ac.uk::02f803f2-2bbf-4f09-94ce-d627735288ab" providerId="AD" clId="Web-{C5968A29-0BC2-47FC-A9EA-D650C4CCA694}" dt="2023-02-13T22:44:52.153" v="1"/>
        <pc:sldMkLst>
          <pc:docMk/>
          <pc:sldMk cId="709234370" sldId="297"/>
        </pc:sldMkLst>
      </pc:sldChg>
      <pc:sldChg chg="modSp new">
        <pc:chgData name="ROWAN CLARK" userId="S::matthew.clark-2021@hull.ac.uk::02f803f2-2bbf-4f09-94ce-d627735288ab" providerId="AD" clId="Web-{C5968A29-0BC2-47FC-A9EA-D650C4CCA694}" dt="2023-02-13T23:01:01.595" v="343" actId="20577"/>
        <pc:sldMkLst>
          <pc:docMk/>
          <pc:sldMk cId="1510880024" sldId="297"/>
        </pc:sldMkLst>
        <pc:spChg chg="mod">
          <ac:chgData name="ROWAN CLARK" userId="S::matthew.clark-2021@hull.ac.uk::02f803f2-2bbf-4f09-94ce-d627735288ab" providerId="AD" clId="Web-{C5968A29-0BC2-47FC-A9EA-D650C4CCA694}" dt="2023-02-13T22:45:13.357" v="17" actId="20577"/>
          <ac:spMkLst>
            <pc:docMk/>
            <pc:sldMk cId="1510880024" sldId="297"/>
            <ac:spMk id="2" creationId="{FBF8FAEB-6854-2B20-6C93-1212198422C0}"/>
          </ac:spMkLst>
        </pc:spChg>
        <pc:spChg chg="mod">
          <ac:chgData name="ROWAN CLARK" userId="S::matthew.clark-2021@hull.ac.uk::02f803f2-2bbf-4f09-94ce-d627735288ab" providerId="AD" clId="Web-{C5968A29-0BC2-47FC-A9EA-D650C4CCA694}" dt="2023-02-13T23:01:01.595" v="343" actId="20577"/>
          <ac:spMkLst>
            <pc:docMk/>
            <pc:sldMk cId="1510880024" sldId="297"/>
            <ac:spMk id="3" creationId="{FA42C87E-9FDE-C4FC-0E4B-BFE383D1191E}"/>
          </ac:spMkLst>
        </pc:spChg>
      </pc:sldChg>
    </pc:docChg>
  </pc:docChgLst>
  <pc:docChgLst>
    <pc:chgData name="DAVID CAIN" userId="S::d.p.cain-2021@hull.ac.uk::d1b5409a-95d0-4935-872a-80567199088f" providerId="AD" clId="Web-{11C22E80-DB99-4ACA-9CFD-F913AFBF38B6}"/>
    <pc:docChg chg="addSld modSld sldOrd">
      <pc:chgData name="DAVID CAIN" userId="S::d.p.cain-2021@hull.ac.uk::d1b5409a-95d0-4935-872a-80567199088f" providerId="AD" clId="Web-{11C22E80-DB99-4ACA-9CFD-F913AFBF38B6}" dt="2023-03-27T19:23:22.019" v="679" actId="20577"/>
      <pc:docMkLst>
        <pc:docMk/>
      </pc:docMkLst>
      <pc:sldChg chg="addSp modSp">
        <pc:chgData name="DAVID CAIN" userId="S::d.p.cain-2021@hull.ac.uk::d1b5409a-95d0-4935-872a-80567199088f" providerId="AD" clId="Web-{11C22E80-DB99-4ACA-9CFD-F913AFBF38B6}" dt="2023-03-27T18:57:24.065" v="234" actId="20577"/>
        <pc:sldMkLst>
          <pc:docMk/>
          <pc:sldMk cId="1229240830" sldId="330"/>
        </pc:sldMkLst>
        <pc:spChg chg="add mod">
          <ac:chgData name="DAVID CAIN" userId="S::d.p.cain-2021@hull.ac.uk::d1b5409a-95d0-4935-872a-80567199088f" providerId="AD" clId="Web-{11C22E80-DB99-4ACA-9CFD-F913AFBF38B6}" dt="2023-03-27T18:57:24.065" v="234" actId="20577"/>
          <ac:spMkLst>
            <pc:docMk/>
            <pc:sldMk cId="1229240830" sldId="330"/>
            <ac:spMk id="2" creationId="{B666D129-E5D2-C980-6271-3A1C63A1ABD1}"/>
          </ac:spMkLst>
        </pc:spChg>
      </pc:sldChg>
      <pc:sldChg chg="modSp">
        <pc:chgData name="DAVID CAIN" userId="S::d.p.cain-2021@hull.ac.uk::d1b5409a-95d0-4935-872a-80567199088f" providerId="AD" clId="Web-{11C22E80-DB99-4ACA-9CFD-F913AFBF38B6}" dt="2023-03-27T18:58:29.302" v="254" actId="1076"/>
        <pc:sldMkLst>
          <pc:docMk/>
          <pc:sldMk cId="2922357471" sldId="341"/>
        </pc:sldMkLst>
        <pc:spChg chg="mod">
          <ac:chgData name="DAVID CAIN" userId="S::d.p.cain-2021@hull.ac.uk::d1b5409a-95d0-4935-872a-80567199088f" providerId="AD" clId="Web-{11C22E80-DB99-4ACA-9CFD-F913AFBF38B6}" dt="2023-03-27T18:58:29.302" v="254" actId="1076"/>
          <ac:spMkLst>
            <pc:docMk/>
            <pc:sldMk cId="2922357471" sldId="341"/>
            <ac:spMk id="6" creationId="{989AE819-74E8-99CE-B3E0-E84BFF66D130}"/>
          </ac:spMkLst>
        </pc:spChg>
      </pc:sldChg>
      <pc:sldChg chg="addSp delSp modSp new mod modClrScheme chgLayout">
        <pc:chgData name="DAVID CAIN" userId="S::d.p.cain-2021@hull.ac.uk::d1b5409a-95d0-4935-872a-80567199088f" providerId="AD" clId="Web-{11C22E80-DB99-4ACA-9CFD-F913AFBF38B6}" dt="2023-03-27T18:29:48.079" v="7" actId="1076"/>
        <pc:sldMkLst>
          <pc:docMk/>
          <pc:sldMk cId="3381696989" sldId="355"/>
        </pc:sldMkLst>
        <pc:spChg chg="del">
          <ac:chgData name="DAVID CAIN" userId="S::d.p.cain-2021@hull.ac.uk::d1b5409a-95d0-4935-872a-80567199088f" providerId="AD" clId="Web-{11C22E80-DB99-4ACA-9CFD-F913AFBF38B6}" dt="2023-03-27T18:29:34.406" v="1"/>
          <ac:spMkLst>
            <pc:docMk/>
            <pc:sldMk cId="3381696989" sldId="355"/>
            <ac:spMk id="2" creationId="{0E3C9CCB-463F-597F-FD0C-E962893C9B39}"/>
          </ac:spMkLst>
        </pc:spChg>
        <pc:spChg chg="del">
          <ac:chgData name="DAVID CAIN" userId="S::d.p.cain-2021@hull.ac.uk::d1b5409a-95d0-4935-872a-80567199088f" providerId="AD" clId="Web-{11C22E80-DB99-4ACA-9CFD-F913AFBF38B6}" dt="2023-03-27T18:29:34.406" v="1"/>
          <ac:spMkLst>
            <pc:docMk/>
            <pc:sldMk cId="3381696989" sldId="355"/>
            <ac:spMk id="3" creationId="{0DA98D7B-5E91-E237-3737-E3CC78568455}"/>
          </ac:spMkLst>
        </pc:spChg>
        <pc:picChg chg="add mod">
          <ac:chgData name="DAVID CAIN" userId="S::d.p.cain-2021@hull.ac.uk::d1b5409a-95d0-4935-872a-80567199088f" providerId="AD" clId="Web-{11C22E80-DB99-4ACA-9CFD-F913AFBF38B6}" dt="2023-03-27T18:29:48.079" v="7" actId="1076"/>
          <ac:picMkLst>
            <pc:docMk/>
            <pc:sldMk cId="3381696989" sldId="355"/>
            <ac:picMk id="4" creationId="{22CBFE46-1564-177A-0026-27321DAA7F8D}"/>
          </ac:picMkLst>
        </pc:picChg>
      </pc:sldChg>
      <pc:sldChg chg="addSp modSp new ord">
        <pc:chgData name="DAVID CAIN" userId="S::d.p.cain-2021@hull.ac.uk::d1b5409a-95d0-4935-872a-80567199088f" providerId="AD" clId="Web-{11C22E80-DB99-4ACA-9CFD-F913AFBF38B6}" dt="2023-03-27T18:42:35.069" v="120" actId="20577"/>
        <pc:sldMkLst>
          <pc:docMk/>
          <pc:sldMk cId="840331067" sldId="356"/>
        </pc:sldMkLst>
        <pc:spChg chg="mod">
          <ac:chgData name="DAVID CAIN" userId="S::d.p.cain-2021@hull.ac.uk::d1b5409a-95d0-4935-872a-80567199088f" providerId="AD" clId="Web-{11C22E80-DB99-4ACA-9CFD-F913AFBF38B6}" dt="2023-03-27T18:32:51.056" v="21" actId="20577"/>
          <ac:spMkLst>
            <pc:docMk/>
            <pc:sldMk cId="840331067" sldId="356"/>
            <ac:spMk id="2" creationId="{F34F81AC-3DCC-3DFF-C62D-DD00DA7F8137}"/>
          </ac:spMkLst>
        </pc:spChg>
        <pc:spChg chg="mod">
          <ac:chgData name="DAVID CAIN" userId="S::d.p.cain-2021@hull.ac.uk::d1b5409a-95d0-4935-872a-80567199088f" providerId="AD" clId="Web-{11C22E80-DB99-4ACA-9CFD-F913AFBF38B6}" dt="2023-03-27T18:42:35.069" v="120" actId="20577"/>
          <ac:spMkLst>
            <pc:docMk/>
            <pc:sldMk cId="840331067" sldId="356"/>
            <ac:spMk id="3" creationId="{510D43AD-CEDB-EAB6-8B93-00CA8AFA3A72}"/>
          </ac:spMkLst>
        </pc:spChg>
        <pc:picChg chg="add mod">
          <ac:chgData name="DAVID CAIN" userId="S::d.p.cain-2021@hull.ac.uk::d1b5409a-95d0-4935-872a-80567199088f" providerId="AD" clId="Web-{11C22E80-DB99-4ACA-9CFD-F913AFBF38B6}" dt="2023-03-27T18:32:27.993" v="11" actId="1076"/>
          <ac:picMkLst>
            <pc:docMk/>
            <pc:sldMk cId="840331067" sldId="356"/>
            <ac:picMk id="5" creationId="{3B1E15B8-8AEE-E879-C85B-78AE562BA58E}"/>
          </ac:picMkLst>
        </pc:picChg>
      </pc:sldChg>
      <pc:sldChg chg="addSp delSp modSp new mod modClrScheme chgLayout">
        <pc:chgData name="DAVID CAIN" userId="S::d.p.cain-2021@hull.ac.uk::d1b5409a-95d0-4935-872a-80567199088f" providerId="AD" clId="Web-{11C22E80-DB99-4ACA-9CFD-F913AFBF38B6}" dt="2023-03-27T18:50:13.872" v="141" actId="20577"/>
        <pc:sldMkLst>
          <pc:docMk/>
          <pc:sldMk cId="790532787" sldId="357"/>
        </pc:sldMkLst>
        <pc:spChg chg="del">
          <ac:chgData name="DAVID CAIN" userId="S::d.p.cain-2021@hull.ac.uk::d1b5409a-95d0-4935-872a-80567199088f" providerId="AD" clId="Web-{11C22E80-DB99-4ACA-9CFD-F913AFBF38B6}" dt="2023-03-27T18:47:41.537" v="122"/>
          <ac:spMkLst>
            <pc:docMk/>
            <pc:sldMk cId="790532787" sldId="357"/>
            <ac:spMk id="2" creationId="{C85B6522-F9A5-76B5-591E-00F345D8F517}"/>
          </ac:spMkLst>
        </pc:spChg>
        <pc:spChg chg="del">
          <ac:chgData name="DAVID CAIN" userId="S::d.p.cain-2021@hull.ac.uk::d1b5409a-95d0-4935-872a-80567199088f" providerId="AD" clId="Web-{11C22E80-DB99-4ACA-9CFD-F913AFBF38B6}" dt="2023-03-27T18:47:41.537" v="122"/>
          <ac:spMkLst>
            <pc:docMk/>
            <pc:sldMk cId="790532787" sldId="357"/>
            <ac:spMk id="3" creationId="{F43117F3-569A-A552-2D17-389A41AB9358}"/>
          </ac:spMkLst>
        </pc:spChg>
        <pc:spChg chg="add mod ord">
          <ac:chgData name="DAVID CAIN" userId="S::d.p.cain-2021@hull.ac.uk::d1b5409a-95d0-4935-872a-80567199088f" providerId="AD" clId="Web-{11C22E80-DB99-4ACA-9CFD-F913AFBF38B6}" dt="2023-03-27T18:50:13.872" v="141" actId="20577"/>
          <ac:spMkLst>
            <pc:docMk/>
            <pc:sldMk cId="790532787" sldId="357"/>
            <ac:spMk id="5" creationId="{E19162CB-363F-ECB2-92CF-17ADC99118A2}"/>
          </ac:spMkLst>
        </pc:spChg>
        <pc:picChg chg="add mod">
          <ac:chgData name="DAVID CAIN" userId="S::d.p.cain-2021@hull.ac.uk::d1b5409a-95d0-4935-872a-80567199088f" providerId="AD" clId="Web-{11C22E80-DB99-4ACA-9CFD-F913AFBF38B6}" dt="2023-03-27T18:47:53.240" v="128" actId="1076"/>
          <ac:picMkLst>
            <pc:docMk/>
            <pc:sldMk cId="790532787" sldId="357"/>
            <ac:picMk id="4" creationId="{1296F851-119B-4AD7-0318-CFA9AB591CF4}"/>
          </ac:picMkLst>
        </pc:picChg>
      </pc:sldChg>
      <pc:sldChg chg="new">
        <pc:chgData name="DAVID CAIN" userId="S::d.p.cain-2021@hull.ac.uk::d1b5409a-95d0-4935-872a-80567199088f" providerId="AD" clId="Web-{11C22E80-DB99-4ACA-9CFD-F913AFBF38B6}" dt="2023-03-27T18:50:20.951" v="142"/>
        <pc:sldMkLst>
          <pc:docMk/>
          <pc:sldMk cId="1379556069" sldId="358"/>
        </pc:sldMkLst>
      </pc:sldChg>
      <pc:sldChg chg="modSp new ord">
        <pc:chgData name="DAVID CAIN" userId="S::d.p.cain-2021@hull.ac.uk::d1b5409a-95d0-4935-872a-80567199088f" providerId="AD" clId="Web-{11C22E80-DB99-4ACA-9CFD-F913AFBF38B6}" dt="2023-03-27T19:23:22.019" v="679" actId="20577"/>
        <pc:sldMkLst>
          <pc:docMk/>
          <pc:sldMk cId="2874702803" sldId="359"/>
        </pc:sldMkLst>
        <pc:spChg chg="mod">
          <ac:chgData name="DAVID CAIN" userId="S::d.p.cain-2021@hull.ac.uk::d1b5409a-95d0-4935-872a-80567199088f" providerId="AD" clId="Web-{11C22E80-DB99-4ACA-9CFD-F913AFBF38B6}" dt="2023-03-27T19:18:59.334" v="635" actId="20577"/>
          <ac:spMkLst>
            <pc:docMk/>
            <pc:sldMk cId="2874702803" sldId="359"/>
            <ac:spMk id="2" creationId="{23215BB6-C0F4-B779-DB43-1489AC5E8DB2}"/>
          </ac:spMkLst>
        </pc:spChg>
        <pc:spChg chg="mod">
          <ac:chgData name="DAVID CAIN" userId="S::d.p.cain-2021@hull.ac.uk::d1b5409a-95d0-4935-872a-80567199088f" providerId="AD" clId="Web-{11C22E80-DB99-4ACA-9CFD-F913AFBF38B6}" dt="2023-03-27T19:23:22.019" v="679" actId="20577"/>
          <ac:spMkLst>
            <pc:docMk/>
            <pc:sldMk cId="2874702803" sldId="359"/>
            <ac:spMk id="3" creationId="{7B8CBE65-1953-A8A1-64EA-223D26DF08E5}"/>
          </ac:spMkLst>
        </pc:spChg>
      </pc:sldChg>
      <pc:sldChg chg="new ord">
        <pc:chgData name="DAVID CAIN" userId="S::d.p.cain-2021@hull.ac.uk::d1b5409a-95d0-4935-872a-80567199088f" providerId="AD" clId="Web-{11C22E80-DB99-4ACA-9CFD-F913AFBF38B6}" dt="2023-03-27T19:19:41.899" v="644"/>
        <pc:sldMkLst>
          <pc:docMk/>
          <pc:sldMk cId="3610777170" sldId="360"/>
        </pc:sldMkLst>
      </pc:sldChg>
    </pc:docChg>
  </pc:docChgLst>
  <pc:docChgLst>
    <pc:chgData name="DAVID CAIN" userId="S::d.p.cain-2021@hull.ac.uk::d1b5409a-95d0-4935-872a-80567199088f" providerId="AD" clId="Web-{7FAA50AD-8116-4A58-AF29-22678E64CDF5}"/>
    <pc:docChg chg="modSld">
      <pc:chgData name="DAVID CAIN" userId="S::d.p.cain-2021@hull.ac.uk::d1b5409a-95d0-4935-872a-80567199088f" providerId="AD" clId="Web-{7FAA50AD-8116-4A58-AF29-22678E64CDF5}" dt="2023-02-10T19:08:50.012" v="9" actId="20577"/>
      <pc:docMkLst>
        <pc:docMk/>
      </pc:docMkLst>
      <pc:sldChg chg="modSp">
        <pc:chgData name="DAVID CAIN" userId="S::d.p.cain-2021@hull.ac.uk::d1b5409a-95d0-4935-872a-80567199088f" providerId="AD" clId="Web-{7FAA50AD-8116-4A58-AF29-22678E64CDF5}" dt="2023-02-10T19:08:50.012" v="9" actId="20577"/>
        <pc:sldMkLst>
          <pc:docMk/>
          <pc:sldMk cId="2516459496" sldId="257"/>
        </pc:sldMkLst>
        <pc:spChg chg="mod">
          <ac:chgData name="DAVID CAIN" userId="S::d.p.cain-2021@hull.ac.uk::d1b5409a-95d0-4935-872a-80567199088f" providerId="AD" clId="Web-{7FAA50AD-8116-4A58-AF29-22678E64CDF5}" dt="2023-02-10T19:08:50.012" v="9" actId="20577"/>
          <ac:spMkLst>
            <pc:docMk/>
            <pc:sldMk cId="2516459496" sldId="257"/>
            <ac:spMk id="3" creationId="{E3C8B14C-F7F3-56F1-C030-D48ACD8A43D7}"/>
          </ac:spMkLst>
        </pc:spChg>
      </pc:sldChg>
    </pc:docChg>
  </pc:docChgLst>
  <pc:docChgLst>
    <pc:chgData name="DAVID CAIN" userId="S::d.p.cain-2021@hull.ac.uk::d1b5409a-95d0-4935-872a-80567199088f" providerId="AD" clId="Web-{52F1CD5B-8E33-4906-95B4-7D4E61ED6F30}"/>
    <pc:docChg chg="addSld delSld modSld sldOrd">
      <pc:chgData name="DAVID CAIN" userId="S::d.p.cain-2021@hull.ac.uk::d1b5409a-95d0-4935-872a-80567199088f" providerId="AD" clId="Web-{52F1CD5B-8E33-4906-95B4-7D4E61ED6F30}" dt="2023-02-07T16:39:10.091" v="462" actId="20577"/>
      <pc:docMkLst>
        <pc:docMk/>
      </pc:docMkLst>
      <pc:sldChg chg="modSp">
        <pc:chgData name="DAVID CAIN" userId="S::d.p.cain-2021@hull.ac.uk::d1b5409a-95d0-4935-872a-80567199088f" providerId="AD" clId="Web-{52F1CD5B-8E33-4906-95B4-7D4E61ED6F30}" dt="2023-02-07T16:31:12.980" v="250" actId="1076"/>
        <pc:sldMkLst>
          <pc:docMk/>
          <pc:sldMk cId="3791258589" sldId="272"/>
        </pc:sldMkLst>
        <pc:picChg chg="mod">
          <ac:chgData name="DAVID CAIN" userId="S::d.p.cain-2021@hull.ac.uk::d1b5409a-95d0-4935-872a-80567199088f" providerId="AD" clId="Web-{52F1CD5B-8E33-4906-95B4-7D4E61ED6F30}" dt="2023-02-07T16:31:12.980" v="250" actId="1076"/>
          <ac:picMkLst>
            <pc:docMk/>
            <pc:sldMk cId="3791258589" sldId="272"/>
            <ac:picMk id="6" creationId="{4128C514-8A84-A313-5A6F-D9036F63BE74}"/>
          </ac:picMkLst>
        </pc:picChg>
      </pc:sldChg>
      <pc:sldChg chg="new ord">
        <pc:chgData name="DAVID CAIN" userId="S::d.p.cain-2021@hull.ac.uk::d1b5409a-95d0-4935-872a-80567199088f" providerId="AD" clId="Web-{52F1CD5B-8E33-4906-95B4-7D4E61ED6F30}" dt="2023-02-07T16:22:08.334" v="1"/>
        <pc:sldMkLst>
          <pc:docMk/>
          <pc:sldMk cId="1542606617" sldId="277"/>
        </pc:sldMkLst>
      </pc:sldChg>
      <pc:sldChg chg="new">
        <pc:chgData name="DAVID CAIN" userId="S::d.p.cain-2021@hull.ac.uk::d1b5409a-95d0-4935-872a-80567199088f" providerId="AD" clId="Web-{52F1CD5B-8E33-4906-95B4-7D4E61ED6F30}" dt="2023-02-07T16:22:10.787" v="2"/>
        <pc:sldMkLst>
          <pc:docMk/>
          <pc:sldMk cId="147617301" sldId="278"/>
        </pc:sldMkLst>
      </pc:sldChg>
      <pc:sldChg chg="modSp new">
        <pc:chgData name="DAVID CAIN" userId="S::d.p.cain-2021@hull.ac.uk::d1b5409a-95d0-4935-872a-80567199088f" providerId="AD" clId="Web-{52F1CD5B-8E33-4906-95B4-7D4E61ED6F30}" dt="2023-02-07T16:22:58.025" v="30" actId="14100"/>
        <pc:sldMkLst>
          <pc:docMk/>
          <pc:sldMk cId="4244637457" sldId="279"/>
        </pc:sldMkLst>
        <pc:spChg chg="mod">
          <ac:chgData name="DAVID CAIN" userId="S::d.p.cain-2021@hull.ac.uk::d1b5409a-95d0-4935-872a-80567199088f" providerId="AD" clId="Web-{52F1CD5B-8E33-4906-95B4-7D4E61ED6F30}" dt="2023-02-07T16:22:18.304" v="5" actId="20577"/>
          <ac:spMkLst>
            <pc:docMk/>
            <pc:sldMk cId="4244637457" sldId="279"/>
            <ac:spMk id="2" creationId="{C8F96D84-E01D-509A-A30D-0D6FA8B6550A}"/>
          </ac:spMkLst>
        </pc:spChg>
        <pc:spChg chg="mod">
          <ac:chgData name="DAVID CAIN" userId="S::d.p.cain-2021@hull.ac.uk::d1b5409a-95d0-4935-872a-80567199088f" providerId="AD" clId="Web-{52F1CD5B-8E33-4906-95B4-7D4E61ED6F30}" dt="2023-02-07T16:22:58.025" v="30" actId="14100"/>
          <ac:spMkLst>
            <pc:docMk/>
            <pc:sldMk cId="4244637457" sldId="279"/>
            <ac:spMk id="3" creationId="{F785F549-A331-77EE-313D-777C5DC62366}"/>
          </ac:spMkLst>
        </pc:spChg>
      </pc:sldChg>
      <pc:sldChg chg="addSp delSp modSp new">
        <pc:chgData name="DAVID CAIN" userId="S::d.p.cain-2021@hull.ac.uk::d1b5409a-95d0-4935-872a-80567199088f" providerId="AD" clId="Web-{52F1CD5B-8E33-4906-95B4-7D4E61ED6F30}" dt="2023-02-07T16:31:10.902" v="248" actId="20577"/>
        <pc:sldMkLst>
          <pc:docMk/>
          <pc:sldMk cId="1610735913" sldId="280"/>
        </pc:sldMkLst>
        <pc:spChg chg="del">
          <ac:chgData name="DAVID CAIN" userId="S::d.p.cain-2021@hull.ac.uk::d1b5409a-95d0-4935-872a-80567199088f" providerId="AD" clId="Web-{52F1CD5B-8E33-4906-95B4-7D4E61ED6F30}" dt="2023-02-07T16:23:26.683" v="33"/>
          <ac:spMkLst>
            <pc:docMk/>
            <pc:sldMk cId="1610735913" sldId="280"/>
            <ac:spMk id="2" creationId="{0BB5A5F9-8ED0-75EE-4E83-D100E5B2401F}"/>
          </ac:spMkLst>
        </pc:spChg>
        <pc:spChg chg="del">
          <ac:chgData name="DAVID CAIN" userId="S::d.p.cain-2021@hull.ac.uk::d1b5409a-95d0-4935-872a-80567199088f" providerId="AD" clId="Web-{52F1CD5B-8E33-4906-95B4-7D4E61ED6F30}" dt="2023-02-07T16:23:26.027" v="32"/>
          <ac:spMkLst>
            <pc:docMk/>
            <pc:sldMk cId="1610735913" sldId="280"/>
            <ac:spMk id="3" creationId="{CD6BD06A-69AF-EE53-E2B8-D3B51EEE5857}"/>
          </ac:spMkLst>
        </pc:spChg>
        <pc:spChg chg="add mod">
          <ac:chgData name="DAVID CAIN" userId="S::d.p.cain-2021@hull.ac.uk::d1b5409a-95d0-4935-872a-80567199088f" providerId="AD" clId="Web-{52F1CD5B-8E33-4906-95B4-7D4E61ED6F30}" dt="2023-02-07T16:31:10.902" v="248" actId="20577"/>
          <ac:spMkLst>
            <pc:docMk/>
            <pc:sldMk cId="1610735913" sldId="280"/>
            <ac:spMk id="6" creationId="{9D62BE7E-A3A0-C05E-9797-4587AA2A674B}"/>
          </ac:spMkLst>
        </pc:spChg>
        <pc:picChg chg="add mod">
          <ac:chgData name="DAVID CAIN" userId="S::d.p.cain-2021@hull.ac.uk::d1b5409a-95d0-4935-872a-80567199088f" providerId="AD" clId="Web-{52F1CD5B-8E33-4906-95B4-7D4E61ED6F30}" dt="2023-02-07T16:23:30.465" v="35" actId="14100"/>
          <ac:picMkLst>
            <pc:docMk/>
            <pc:sldMk cId="1610735913" sldId="280"/>
            <ac:picMk id="5" creationId="{52211262-EE09-B1A1-517B-8EC4F73EDE6B}"/>
          </ac:picMkLst>
        </pc:picChg>
      </pc:sldChg>
      <pc:sldChg chg="addSp delSp modSp new">
        <pc:chgData name="DAVID CAIN" userId="S::d.p.cain-2021@hull.ac.uk::d1b5409a-95d0-4935-872a-80567199088f" providerId="AD" clId="Web-{52F1CD5B-8E33-4906-95B4-7D4E61ED6F30}" dt="2023-02-07T16:39:10.091" v="462" actId="20577"/>
        <pc:sldMkLst>
          <pc:docMk/>
          <pc:sldMk cId="209100416" sldId="281"/>
        </pc:sldMkLst>
        <pc:spChg chg="del">
          <ac:chgData name="DAVID CAIN" userId="S::d.p.cain-2021@hull.ac.uk::d1b5409a-95d0-4935-872a-80567199088f" providerId="AD" clId="Web-{52F1CD5B-8E33-4906-95B4-7D4E61ED6F30}" dt="2023-02-07T16:31:26.528" v="253"/>
          <ac:spMkLst>
            <pc:docMk/>
            <pc:sldMk cId="209100416" sldId="281"/>
            <ac:spMk id="2" creationId="{D459C9D5-5FE0-9E8C-E08E-265E1157F114}"/>
          </ac:spMkLst>
        </pc:spChg>
        <pc:spChg chg="del">
          <ac:chgData name="DAVID CAIN" userId="S::d.p.cain-2021@hull.ac.uk::d1b5409a-95d0-4935-872a-80567199088f" providerId="AD" clId="Web-{52F1CD5B-8E33-4906-95B4-7D4E61ED6F30}" dt="2023-02-07T16:31:24.841" v="252"/>
          <ac:spMkLst>
            <pc:docMk/>
            <pc:sldMk cId="209100416" sldId="281"/>
            <ac:spMk id="3" creationId="{D8F5CCF0-3E17-FDA0-BA22-7C564600C202}"/>
          </ac:spMkLst>
        </pc:spChg>
        <pc:spChg chg="add mod">
          <ac:chgData name="DAVID CAIN" userId="S::d.p.cain-2021@hull.ac.uk::d1b5409a-95d0-4935-872a-80567199088f" providerId="AD" clId="Web-{52F1CD5B-8E33-4906-95B4-7D4E61ED6F30}" dt="2023-02-07T16:39:10.091" v="462" actId="20577"/>
          <ac:spMkLst>
            <pc:docMk/>
            <pc:sldMk cId="209100416" sldId="281"/>
            <ac:spMk id="6" creationId="{AF0ABDAC-5813-81BB-41B1-27FC0E3282F6}"/>
          </ac:spMkLst>
        </pc:spChg>
        <pc:picChg chg="add">
          <ac:chgData name="DAVID CAIN" userId="S::d.p.cain-2021@hull.ac.uk::d1b5409a-95d0-4935-872a-80567199088f" providerId="AD" clId="Web-{52F1CD5B-8E33-4906-95B4-7D4E61ED6F30}" dt="2023-02-07T16:31:27.872" v="254"/>
          <ac:picMkLst>
            <pc:docMk/>
            <pc:sldMk cId="209100416" sldId="281"/>
            <ac:picMk id="5" creationId="{0A56F389-FB5A-7B38-3E1C-FCD0FD7E2941}"/>
          </ac:picMkLst>
        </pc:picChg>
      </pc:sldChg>
      <pc:sldChg chg="new del">
        <pc:chgData name="DAVID CAIN" userId="S::d.p.cain-2021@hull.ac.uk::d1b5409a-95d0-4935-872a-80567199088f" providerId="AD" clId="Web-{52F1CD5B-8E33-4906-95B4-7D4E61ED6F30}" dt="2023-02-07T16:31:34.763" v="256"/>
        <pc:sldMkLst>
          <pc:docMk/>
          <pc:sldMk cId="290632671" sldId="282"/>
        </pc:sldMkLst>
      </pc:sldChg>
    </pc:docChg>
  </pc:docChgLst>
  <pc:docChgLst>
    <pc:chgData name="CHRISTOPHER BOCZKO" userId="S::c.j.boczko-2020@hull.ac.uk::b314b97b-33b7-4210-b8d2-5b49ea38fcf9" providerId="AD" clId="Web-{F69467CE-97A9-4F41-AFE4-B9704625302F}"/>
    <pc:docChg chg="addSld modSld sldOrd">
      <pc:chgData name="CHRISTOPHER BOCZKO" userId="S::c.j.boczko-2020@hull.ac.uk::b314b97b-33b7-4210-b8d2-5b49ea38fcf9" providerId="AD" clId="Web-{F69467CE-97A9-4F41-AFE4-B9704625302F}" dt="2023-03-07T09:25:03.529" v="359" actId="20577"/>
      <pc:docMkLst>
        <pc:docMk/>
      </pc:docMkLst>
      <pc:sldChg chg="addSp delSp modSp">
        <pc:chgData name="CHRISTOPHER BOCZKO" userId="S::c.j.boczko-2020@hull.ac.uk::b314b97b-33b7-4210-b8d2-5b49ea38fcf9" providerId="AD" clId="Web-{F69467CE-97A9-4F41-AFE4-B9704625302F}" dt="2023-03-07T09:21:32.633" v="4"/>
        <pc:sldMkLst>
          <pc:docMk/>
          <pc:sldMk cId="3476856030" sldId="306"/>
        </pc:sldMkLst>
        <pc:spChg chg="add del mod">
          <ac:chgData name="CHRISTOPHER BOCZKO" userId="S::c.j.boczko-2020@hull.ac.uk::b314b97b-33b7-4210-b8d2-5b49ea38fcf9" providerId="AD" clId="Web-{F69467CE-97A9-4F41-AFE4-B9704625302F}" dt="2023-03-07T09:21:32.633" v="4"/>
          <ac:spMkLst>
            <pc:docMk/>
            <pc:sldMk cId="3476856030" sldId="306"/>
            <ac:spMk id="3" creationId="{783CFC33-5EC9-833B-E467-622813A41727}"/>
          </ac:spMkLst>
        </pc:spChg>
      </pc:sldChg>
      <pc:sldChg chg="addSp modSp">
        <pc:chgData name="CHRISTOPHER BOCZKO" userId="S::c.j.boczko-2020@hull.ac.uk::b314b97b-33b7-4210-b8d2-5b49ea38fcf9" providerId="AD" clId="Web-{F69467CE-97A9-4F41-AFE4-B9704625302F}" dt="2023-03-07T09:21:23.492" v="1"/>
        <pc:sldMkLst>
          <pc:docMk/>
          <pc:sldMk cId="752305561" sldId="325"/>
        </pc:sldMkLst>
        <pc:spChg chg="add mod">
          <ac:chgData name="CHRISTOPHER BOCZKO" userId="S::c.j.boczko-2020@hull.ac.uk::b314b97b-33b7-4210-b8d2-5b49ea38fcf9" providerId="AD" clId="Web-{F69467CE-97A9-4F41-AFE4-B9704625302F}" dt="2023-03-07T09:21:23.492" v="1"/>
          <ac:spMkLst>
            <pc:docMk/>
            <pc:sldMk cId="752305561" sldId="325"/>
            <ac:spMk id="4" creationId="{B1B812BC-81E1-294F-7E8D-222A1B2BA62A}"/>
          </ac:spMkLst>
        </pc:spChg>
      </pc:sldChg>
      <pc:sldChg chg="modSp add ord replId">
        <pc:chgData name="CHRISTOPHER BOCZKO" userId="S::c.j.boczko-2020@hull.ac.uk::b314b97b-33b7-4210-b8d2-5b49ea38fcf9" providerId="AD" clId="Web-{F69467CE-97A9-4F41-AFE4-B9704625302F}" dt="2023-03-07T09:25:03.529" v="359" actId="20577"/>
        <pc:sldMkLst>
          <pc:docMk/>
          <pc:sldMk cId="1955013675" sldId="327"/>
        </pc:sldMkLst>
        <pc:spChg chg="mod">
          <ac:chgData name="CHRISTOPHER BOCZKO" userId="S::c.j.boczko-2020@hull.ac.uk::b314b97b-33b7-4210-b8d2-5b49ea38fcf9" providerId="AD" clId="Web-{F69467CE-97A9-4F41-AFE4-B9704625302F}" dt="2023-03-07T09:21:57.993" v="32" actId="20577"/>
          <ac:spMkLst>
            <pc:docMk/>
            <pc:sldMk cId="1955013675" sldId="327"/>
            <ac:spMk id="2" creationId="{4E5041F5-44B1-8F77-F752-45B2435B283D}"/>
          </ac:spMkLst>
        </pc:spChg>
        <pc:spChg chg="mod">
          <ac:chgData name="CHRISTOPHER BOCZKO" userId="S::c.j.boczko-2020@hull.ac.uk::b314b97b-33b7-4210-b8d2-5b49ea38fcf9" providerId="AD" clId="Web-{F69467CE-97A9-4F41-AFE4-B9704625302F}" dt="2023-03-07T09:25:03.529" v="359" actId="20577"/>
          <ac:spMkLst>
            <pc:docMk/>
            <pc:sldMk cId="1955013675" sldId="327"/>
            <ac:spMk id="3" creationId="{9EF560E6-E2C5-022A-CE18-3E2F891922F6}"/>
          </ac:spMkLst>
        </pc:spChg>
      </pc:sldChg>
    </pc:docChg>
  </pc:docChgLst>
  <pc:docChgLst>
    <pc:chgData name="DAVID CAIN" userId="d1b5409a-95d0-4935-872a-80567199088f" providerId="ADAL" clId="{04D34C80-BD78-41D8-88FC-1154E7B51221}"/>
    <pc:docChg chg="undo custSel modSld">
      <pc:chgData name="DAVID CAIN" userId="d1b5409a-95d0-4935-872a-80567199088f" providerId="ADAL" clId="{04D34C80-BD78-41D8-88FC-1154E7B51221}" dt="2023-01-31T12:01:47.464" v="162" actId="1076"/>
      <pc:docMkLst>
        <pc:docMk/>
      </pc:docMkLst>
      <pc:sldChg chg="addSp delSp modSp mod">
        <pc:chgData name="DAVID CAIN" userId="d1b5409a-95d0-4935-872a-80567199088f" providerId="ADAL" clId="{04D34C80-BD78-41D8-88FC-1154E7B51221}" dt="2023-01-31T12:01:47.464" v="162" actId="1076"/>
        <pc:sldMkLst>
          <pc:docMk/>
          <pc:sldMk cId="3059367326" sldId="275"/>
        </pc:sldMkLst>
        <pc:spChg chg="mod">
          <ac:chgData name="DAVID CAIN" userId="d1b5409a-95d0-4935-872a-80567199088f" providerId="ADAL" clId="{04D34C80-BD78-41D8-88FC-1154E7B51221}" dt="2023-01-31T11:56:36.254" v="32" actId="1076"/>
          <ac:spMkLst>
            <pc:docMk/>
            <pc:sldMk cId="3059367326" sldId="275"/>
            <ac:spMk id="2" creationId="{8518B339-6838-95DB-C86D-22A90C5EA6E4}"/>
          </ac:spMkLst>
        </pc:spChg>
        <pc:spChg chg="mod">
          <ac:chgData name="DAVID CAIN" userId="d1b5409a-95d0-4935-872a-80567199088f" providerId="ADAL" clId="{04D34C80-BD78-41D8-88FC-1154E7B51221}" dt="2023-01-31T12:01:47.464" v="162" actId="1076"/>
          <ac:spMkLst>
            <pc:docMk/>
            <pc:sldMk cId="3059367326" sldId="275"/>
            <ac:spMk id="3" creationId="{C632F2C8-2CEC-65E2-6C68-C73B72AE0C7E}"/>
          </ac:spMkLst>
        </pc:spChg>
        <pc:spChg chg="mod">
          <ac:chgData name="DAVID CAIN" userId="d1b5409a-95d0-4935-872a-80567199088f" providerId="ADAL" clId="{04D34C80-BD78-41D8-88FC-1154E7B51221}" dt="2023-01-31T12:01:39.381" v="159" actId="1076"/>
          <ac:spMkLst>
            <pc:docMk/>
            <pc:sldMk cId="3059367326" sldId="275"/>
            <ac:spMk id="4" creationId="{53B3B7FA-ED49-08E8-4679-E831EF691EE9}"/>
          </ac:spMkLst>
        </pc:spChg>
        <pc:spChg chg="del">
          <ac:chgData name="DAVID CAIN" userId="d1b5409a-95d0-4935-872a-80567199088f" providerId="ADAL" clId="{04D34C80-BD78-41D8-88FC-1154E7B51221}" dt="2023-01-31T11:55:33.186" v="20" actId="478"/>
          <ac:spMkLst>
            <pc:docMk/>
            <pc:sldMk cId="3059367326" sldId="275"/>
            <ac:spMk id="6" creationId="{35EC8F18-6A33-A6D4-E4FF-4CF9C4D9C319}"/>
          </ac:spMkLst>
        </pc:spChg>
        <pc:spChg chg="mod">
          <ac:chgData name="DAVID CAIN" userId="d1b5409a-95d0-4935-872a-80567199088f" providerId="ADAL" clId="{04D34C80-BD78-41D8-88FC-1154E7B51221}" dt="2023-01-31T12:01:42.456" v="160" actId="1076"/>
          <ac:spMkLst>
            <pc:docMk/>
            <pc:sldMk cId="3059367326" sldId="275"/>
            <ac:spMk id="7" creationId="{AB6C40D8-74A5-8072-5D57-6D5E19C3CE57}"/>
          </ac:spMkLst>
        </pc:spChg>
        <pc:spChg chg="del">
          <ac:chgData name="DAVID CAIN" userId="d1b5409a-95d0-4935-872a-80567199088f" providerId="ADAL" clId="{04D34C80-BD78-41D8-88FC-1154E7B51221}" dt="2023-01-31T11:56:50.280" v="34" actId="478"/>
          <ac:spMkLst>
            <pc:docMk/>
            <pc:sldMk cId="3059367326" sldId="275"/>
            <ac:spMk id="9" creationId="{4D8888B8-863B-9653-25B9-3AEA673BAC8C}"/>
          </ac:spMkLst>
        </pc:spChg>
        <pc:spChg chg="mod">
          <ac:chgData name="DAVID CAIN" userId="d1b5409a-95d0-4935-872a-80567199088f" providerId="ADAL" clId="{04D34C80-BD78-41D8-88FC-1154E7B51221}" dt="2023-01-31T12:01:44.567" v="161" actId="1076"/>
          <ac:spMkLst>
            <pc:docMk/>
            <pc:sldMk cId="3059367326" sldId="275"/>
            <ac:spMk id="10" creationId="{8D9A4EAC-A45F-7268-8588-67A3FB740178}"/>
          </ac:spMkLst>
        </pc:spChg>
        <pc:spChg chg="add mod">
          <ac:chgData name="DAVID CAIN" userId="d1b5409a-95d0-4935-872a-80567199088f" providerId="ADAL" clId="{04D34C80-BD78-41D8-88FC-1154E7B51221}" dt="2023-01-31T11:55:24.969" v="17" actId="207"/>
          <ac:spMkLst>
            <pc:docMk/>
            <pc:sldMk cId="3059367326" sldId="275"/>
            <ac:spMk id="11" creationId="{446E9818-4B5E-85B6-C76E-B84B7270023E}"/>
          </ac:spMkLst>
        </pc:spChg>
        <pc:spChg chg="del mod">
          <ac:chgData name="DAVID CAIN" userId="d1b5409a-95d0-4935-872a-80567199088f" providerId="ADAL" clId="{04D34C80-BD78-41D8-88FC-1154E7B51221}" dt="2023-01-31T11:57:30.337" v="48" actId="478"/>
          <ac:spMkLst>
            <pc:docMk/>
            <pc:sldMk cId="3059367326" sldId="275"/>
            <ac:spMk id="12" creationId="{A5507DFD-29AE-F99D-36E1-FF6666EE175D}"/>
          </ac:spMkLst>
        </pc:spChg>
        <pc:spChg chg="del mod">
          <ac:chgData name="DAVID CAIN" userId="d1b5409a-95d0-4935-872a-80567199088f" providerId="ADAL" clId="{04D34C80-BD78-41D8-88FC-1154E7B51221}" dt="2023-01-31T11:58:47.082" v="65" actId="478"/>
          <ac:spMkLst>
            <pc:docMk/>
            <pc:sldMk cId="3059367326" sldId="275"/>
            <ac:spMk id="17" creationId="{3514F06C-8AFD-D162-6A15-BA333F878836}"/>
          </ac:spMkLst>
        </pc:spChg>
        <pc:spChg chg="del">
          <ac:chgData name="DAVID CAIN" userId="d1b5409a-95d0-4935-872a-80567199088f" providerId="ADAL" clId="{04D34C80-BD78-41D8-88FC-1154E7B51221}" dt="2023-01-31T11:59:17.361" v="72" actId="478"/>
          <ac:spMkLst>
            <pc:docMk/>
            <pc:sldMk cId="3059367326" sldId="275"/>
            <ac:spMk id="18" creationId="{479F97F5-9A50-FFA6-8F4D-9F0E8F322B9D}"/>
          </ac:spMkLst>
        </pc:spChg>
        <pc:spChg chg="del">
          <ac:chgData name="DAVID CAIN" userId="d1b5409a-95d0-4935-872a-80567199088f" providerId="ADAL" clId="{04D34C80-BD78-41D8-88FC-1154E7B51221}" dt="2023-01-31T12:01:29.728" v="158" actId="478"/>
          <ac:spMkLst>
            <pc:docMk/>
            <pc:sldMk cId="3059367326" sldId="275"/>
            <ac:spMk id="21" creationId="{CB298FAB-A184-C092-0F95-9957F55F305A}"/>
          </ac:spMkLst>
        </pc:spChg>
        <pc:spChg chg="mod topLvl">
          <ac:chgData name="DAVID CAIN" userId="d1b5409a-95d0-4935-872a-80567199088f" providerId="ADAL" clId="{04D34C80-BD78-41D8-88FC-1154E7B51221}" dt="2023-01-31T12:00:07.092" v="84" actId="14100"/>
          <ac:spMkLst>
            <pc:docMk/>
            <pc:sldMk cId="3059367326" sldId="275"/>
            <ac:spMk id="24" creationId="{DD2F151E-A2AA-D402-BE95-2B8675269224}"/>
          </ac:spMkLst>
        </pc:spChg>
        <pc:spChg chg="mod topLvl">
          <ac:chgData name="DAVID CAIN" userId="d1b5409a-95d0-4935-872a-80567199088f" providerId="ADAL" clId="{04D34C80-BD78-41D8-88FC-1154E7B51221}" dt="2023-01-31T12:00:18.458" v="85" actId="1076"/>
          <ac:spMkLst>
            <pc:docMk/>
            <pc:sldMk cId="3059367326" sldId="275"/>
            <ac:spMk id="27" creationId="{5B95318C-9EFD-41B1-9432-B4B1D44C011D}"/>
          </ac:spMkLst>
        </pc:spChg>
        <pc:spChg chg="add del mod">
          <ac:chgData name="DAVID CAIN" userId="d1b5409a-95d0-4935-872a-80567199088f" providerId="ADAL" clId="{04D34C80-BD78-41D8-88FC-1154E7B51221}" dt="2023-01-31T12:00:24.258" v="86" actId="1076"/>
          <ac:spMkLst>
            <pc:docMk/>
            <pc:sldMk cId="3059367326" sldId="275"/>
            <ac:spMk id="29" creationId="{832E729D-4418-9930-8147-727F1946D232}"/>
          </ac:spMkLst>
        </pc:spChg>
        <pc:spChg chg="add mod">
          <ac:chgData name="DAVID CAIN" userId="d1b5409a-95d0-4935-872a-80567199088f" providerId="ADAL" clId="{04D34C80-BD78-41D8-88FC-1154E7B51221}" dt="2023-01-31T12:00:28.814" v="87" actId="1076"/>
          <ac:spMkLst>
            <pc:docMk/>
            <pc:sldMk cId="3059367326" sldId="275"/>
            <ac:spMk id="31" creationId="{789DE989-E578-3D8D-A2D2-84D27A42DCD5}"/>
          </ac:spMkLst>
        </pc:spChg>
        <pc:spChg chg="add mod">
          <ac:chgData name="DAVID CAIN" userId="d1b5409a-95d0-4935-872a-80567199088f" providerId="ADAL" clId="{04D34C80-BD78-41D8-88FC-1154E7B51221}" dt="2023-01-31T12:01:18.777" v="156" actId="20577"/>
          <ac:spMkLst>
            <pc:docMk/>
            <pc:sldMk cId="3059367326" sldId="275"/>
            <ac:spMk id="33" creationId="{90C8C203-F74A-0471-A255-080C236A3FC9}"/>
          </ac:spMkLst>
        </pc:spChg>
        <pc:grpChg chg="add mod">
          <ac:chgData name="DAVID CAIN" userId="d1b5409a-95d0-4935-872a-80567199088f" providerId="ADAL" clId="{04D34C80-BD78-41D8-88FC-1154E7B51221}" dt="2023-01-31T11:55:48.696" v="24" actId="1076"/>
          <ac:grpSpMkLst>
            <pc:docMk/>
            <pc:sldMk cId="3059367326" sldId="275"/>
            <ac:grpSpMk id="13" creationId="{66ECCC6F-5E29-7CD9-CE48-79B1C2AA804B}"/>
          </ac:grpSpMkLst>
        </pc:grpChg>
        <pc:grpChg chg="add del mod">
          <ac:chgData name="DAVID CAIN" userId="d1b5409a-95d0-4935-872a-80567199088f" providerId="ADAL" clId="{04D34C80-BD78-41D8-88FC-1154E7B51221}" dt="2023-01-31T11:56:09.553" v="28" actId="478"/>
          <ac:grpSpMkLst>
            <pc:docMk/>
            <pc:sldMk cId="3059367326" sldId="275"/>
            <ac:grpSpMk id="15" creationId="{D6F35812-3891-F52B-F7C6-21F9327CE554}"/>
          </ac:grpSpMkLst>
        </pc:grpChg>
        <pc:grpChg chg="add del mod">
          <ac:chgData name="DAVID CAIN" userId="d1b5409a-95d0-4935-872a-80567199088f" providerId="ADAL" clId="{04D34C80-BD78-41D8-88FC-1154E7B51221}" dt="2023-01-31T11:57:23.840" v="45" actId="478"/>
          <ac:grpSpMkLst>
            <pc:docMk/>
            <pc:sldMk cId="3059367326" sldId="275"/>
            <ac:grpSpMk id="25" creationId="{C9CCD6E4-57CC-ECFB-6F84-E260C3DAB649}"/>
          </ac:grpSpMkLst>
        </pc:grpChg>
        <pc:picChg chg="mod">
          <ac:chgData name="DAVID CAIN" userId="d1b5409a-95d0-4935-872a-80567199088f" providerId="ADAL" clId="{04D34C80-BD78-41D8-88FC-1154E7B51221}" dt="2023-01-31T11:55:27.893" v="18" actId="1076"/>
          <ac:picMkLst>
            <pc:docMk/>
            <pc:sldMk cId="3059367326" sldId="275"/>
            <ac:picMk id="5" creationId="{96603EB4-FE2B-FF5F-7073-3A12E1F855D4}"/>
          </ac:picMkLst>
        </pc:picChg>
        <pc:picChg chg="mod">
          <ac:chgData name="DAVID CAIN" userId="d1b5409a-95d0-4935-872a-80567199088f" providerId="ADAL" clId="{04D34C80-BD78-41D8-88FC-1154E7B51221}" dt="2023-01-31T12:00:06.844" v="83" actId="1076"/>
          <ac:picMkLst>
            <pc:docMk/>
            <pc:sldMk cId="3059367326" sldId="275"/>
            <ac:picMk id="8" creationId="{803A4E21-BF60-F25C-DC8C-BCDF6C8E80B9}"/>
          </ac:picMkLst>
        </pc:picChg>
        <pc:picChg chg="mod">
          <ac:chgData name="DAVID CAIN" userId="d1b5409a-95d0-4935-872a-80567199088f" providerId="ADAL" clId="{04D34C80-BD78-41D8-88FC-1154E7B51221}" dt="2023-01-31T12:00:18.458" v="85" actId="1076"/>
          <ac:picMkLst>
            <pc:docMk/>
            <pc:sldMk cId="3059367326" sldId="275"/>
            <ac:picMk id="14" creationId="{991C000F-C9BF-B68F-75FC-E257586005E4}"/>
          </ac:picMkLst>
        </pc:picChg>
        <pc:picChg chg="mod">
          <ac:chgData name="DAVID CAIN" userId="d1b5409a-95d0-4935-872a-80567199088f" providerId="ADAL" clId="{04D34C80-BD78-41D8-88FC-1154E7B51221}" dt="2023-01-31T12:00:24.258" v="86" actId="1076"/>
          <ac:picMkLst>
            <pc:docMk/>
            <pc:sldMk cId="3059367326" sldId="275"/>
            <ac:picMk id="16" creationId="{AEFBA733-8F93-D3D3-81AE-9B0F98220C03}"/>
          </ac:picMkLst>
        </pc:picChg>
        <pc:picChg chg="del">
          <ac:chgData name="DAVID CAIN" userId="d1b5409a-95d0-4935-872a-80567199088f" providerId="ADAL" clId="{04D34C80-BD78-41D8-88FC-1154E7B51221}" dt="2023-01-31T11:59:26.113" v="74" actId="478"/>
          <ac:picMkLst>
            <pc:docMk/>
            <pc:sldMk cId="3059367326" sldId="275"/>
            <ac:picMk id="19" creationId="{6ABCF077-AB13-1792-2386-3420F98E5842}"/>
          </ac:picMkLst>
        </pc:picChg>
        <pc:picChg chg="del">
          <ac:chgData name="DAVID CAIN" userId="d1b5409a-95d0-4935-872a-80567199088f" providerId="ADAL" clId="{04D34C80-BD78-41D8-88FC-1154E7B51221}" dt="2023-01-31T12:01:28.392" v="157" actId="478"/>
          <ac:picMkLst>
            <pc:docMk/>
            <pc:sldMk cId="3059367326" sldId="275"/>
            <ac:picMk id="20" creationId="{272D06FD-A578-B495-5497-6337FBF97BDD}"/>
          </ac:picMkLst>
        </pc:picChg>
        <pc:picChg chg="del mod topLvl">
          <ac:chgData name="DAVID CAIN" userId="d1b5409a-95d0-4935-872a-80567199088f" providerId="ADAL" clId="{04D34C80-BD78-41D8-88FC-1154E7B51221}" dt="2023-01-31T11:56:09.553" v="28" actId="478"/>
          <ac:picMkLst>
            <pc:docMk/>
            <pc:sldMk cId="3059367326" sldId="275"/>
            <ac:picMk id="23" creationId="{7AE94438-BA9D-3126-2C9C-F03EE1CA9E8C}"/>
          </ac:picMkLst>
        </pc:picChg>
        <pc:picChg chg="del mod topLvl">
          <ac:chgData name="DAVID CAIN" userId="d1b5409a-95d0-4935-872a-80567199088f" providerId="ADAL" clId="{04D34C80-BD78-41D8-88FC-1154E7B51221}" dt="2023-01-31T11:57:23.840" v="45" actId="478"/>
          <ac:picMkLst>
            <pc:docMk/>
            <pc:sldMk cId="3059367326" sldId="275"/>
            <ac:picMk id="26" creationId="{54687FE8-FEB2-BE74-8544-27A07BEC7D62}"/>
          </ac:picMkLst>
        </pc:picChg>
        <pc:picChg chg="add del mod">
          <ac:chgData name="DAVID CAIN" userId="d1b5409a-95d0-4935-872a-80567199088f" providerId="ADAL" clId="{04D34C80-BD78-41D8-88FC-1154E7B51221}" dt="2023-01-31T11:58:35.392" v="62" actId="478"/>
          <ac:picMkLst>
            <pc:docMk/>
            <pc:sldMk cId="3059367326" sldId="275"/>
            <ac:picMk id="28" creationId="{5D44F601-5C96-2EC7-C87B-310E1BB22A87}"/>
          </ac:picMkLst>
        </pc:picChg>
        <pc:picChg chg="add mod">
          <ac:chgData name="DAVID CAIN" userId="d1b5409a-95d0-4935-872a-80567199088f" providerId="ADAL" clId="{04D34C80-BD78-41D8-88FC-1154E7B51221}" dt="2023-01-31T12:00:28.814" v="87" actId="1076"/>
          <ac:picMkLst>
            <pc:docMk/>
            <pc:sldMk cId="3059367326" sldId="275"/>
            <ac:picMk id="30" creationId="{BE97D753-23DB-7202-8F2E-1B37591DA72D}"/>
          </ac:picMkLst>
        </pc:picChg>
        <pc:picChg chg="add mod">
          <ac:chgData name="DAVID CAIN" userId="d1b5409a-95d0-4935-872a-80567199088f" providerId="ADAL" clId="{04D34C80-BD78-41D8-88FC-1154E7B51221}" dt="2023-01-31T12:00:37.052" v="89" actId="1076"/>
          <ac:picMkLst>
            <pc:docMk/>
            <pc:sldMk cId="3059367326" sldId="275"/>
            <ac:picMk id="32" creationId="{04A5EEEC-4AEA-8CD4-A908-D341E90DC464}"/>
          </ac:picMkLst>
        </pc:picChg>
      </pc:sldChg>
    </pc:docChg>
  </pc:docChgLst>
  <pc:docChgLst>
    <pc:chgData name="LAWRENCE GIBSON" userId="S::l.gibson-2021@hull.ac.uk::28244889-8949-4172-88a7-2b5935da3312" providerId="AD" clId="Web-{FF426332-6849-4399-89D3-B068D6248E0B}"/>
    <pc:docChg chg="modSld">
      <pc:chgData name="LAWRENCE GIBSON" userId="S::l.gibson-2021@hull.ac.uk::28244889-8949-4172-88a7-2b5935da3312" providerId="AD" clId="Web-{FF426332-6849-4399-89D3-B068D6248E0B}" dt="2023-02-10T16:45:47.552" v="1" actId="20577"/>
      <pc:docMkLst>
        <pc:docMk/>
      </pc:docMkLst>
      <pc:sldChg chg="modSp">
        <pc:chgData name="LAWRENCE GIBSON" userId="S::l.gibson-2021@hull.ac.uk::28244889-8949-4172-88a7-2b5935da3312" providerId="AD" clId="Web-{FF426332-6849-4399-89D3-B068D6248E0B}" dt="2023-02-10T16:45:47.552" v="1" actId="20577"/>
        <pc:sldMkLst>
          <pc:docMk/>
          <pc:sldMk cId="2193093537" sldId="261"/>
        </pc:sldMkLst>
        <pc:spChg chg="mod">
          <ac:chgData name="LAWRENCE GIBSON" userId="S::l.gibson-2021@hull.ac.uk::28244889-8949-4172-88a7-2b5935da3312" providerId="AD" clId="Web-{FF426332-6849-4399-89D3-B068D6248E0B}" dt="2023-02-10T16:45:47.552" v="1" actId="20577"/>
          <ac:spMkLst>
            <pc:docMk/>
            <pc:sldMk cId="2193093537" sldId="261"/>
            <ac:spMk id="3" creationId="{A1832B38-DA02-359C-39D8-BF2717135A1A}"/>
          </ac:spMkLst>
        </pc:spChg>
      </pc:sldChg>
    </pc:docChg>
  </pc:docChgLst>
  <pc:docChgLst>
    <pc:chgData name="DAVID CAIN" userId="S::d.p.cain-2021@hull.ac.uk::d1b5409a-95d0-4935-872a-80567199088f" providerId="AD" clId="Web-{FD987B50-0D53-4BB9-8CB0-A0C7F24EA4C2}"/>
    <pc:docChg chg="modSld">
      <pc:chgData name="DAVID CAIN" userId="S::d.p.cain-2021@hull.ac.uk::d1b5409a-95d0-4935-872a-80567199088f" providerId="AD" clId="Web-{FD987B50-0D53-4BB9-8CB0-A0C7F24EA4C2}" dt="2023-02-10T15:20:51.688" v="0" actId="1076"/>
      <pc:docMkLst>
        <pc:docMk/>
      </pc:docMkLst>
      <pc:sldChg chg="modSp">
        <pc:chgData name="DAVID CAIN" userId="S::d.p.cain-2021@hull.ac.uk::d1b5409a-95d0-4935-872a-80567199088f" providerId="AD" clId="Web-{FD987B50-0D53-4BB9-8CB0-A0C7F24EA4C2}" dt="2023-02-10T15:20:51.688" v="0" actId="1076"/>
        <pc:sldMkLst>
          <pc:docMk/>
          <pc:sldMk cId="3059367326" sldId="275"/>
        </pc:sldMkLst>
        <pc:cxnChg chg="mod">
          <ac:chgData name="DAVID CAIN" userId="S::d.p.cain-2021@hull.ac.uk::d1b5409a-95d0-4935-872a-80567199088f" providerId="AD" clId="Web-{FD987B50-0D53-4BB9-8CB0-A0C7F24EA4C2}" dt="2023-02-10T15:20:51.688" v="0" actId="1076"/>
          <ac:cxnSpMkLst>
            <pc:docMk/>
            <pc:sldMk cId="3059367326" sldId="275"/>
            <ac:cxnSpMk id="17" creationId="{91E7FD02-1479-6A41-3515-FF8444AECA68}"/>
          </ac:cxnSpMkLst>
        </pc:cxnChg>
      </pc:sldChg>
    </pc:docChg>
  </pc:docChgLst>
  <pc:docChgLst>
    <pc:chgData name="DAVID CAIN" userId="S::d.p.cain-2021@hull.ac.uk::d1b5409a-95d0-4935-872a-80567199088f" providerId="AD" clId="Web-{74BB28DD-1CF6-40D2-85CF-AA17E74637E1}"/>
    <pc:docChg chg="addSld delSld modSld">
      <pc:chgData name="DAVID CAIN" userId="S::d.p.cain-2021@hull.ac.uk::d1b5409a-95d0-4935-872a-80567199088f" providerId="AD" clId="Web-{74BB28DD-1CF6-40D2-85CF-AA17E74637E1}" dt="2023-02-18T18:10:58.965" v="357" actId="20577"/>
      <pc:docMkLst>
        <pc:docMk/>
      </pc:docMkLst>
      <pc:sldChg chg="new del">
        <pc:chgData name="DAVID CAIN" userId="S::d.p.cain-2021@hull.ac.uk::d1b5409a-95d0-4935-872a-80567199088f" providerId="AD" clId="Web-{74BB28DD-1CF6-40D2-85CF-AA17E74637E1}" dt="2023-02-18T17:40:06.025" v="2"/>
        <pc:sldMkLst>
          <pc:docMk/>
          <pc:sldMk cId="980449965" sldId="303"/>
        </pc:sldMkLst>
      </pc:sldChg>
      <pc:sldChg chg="addSp delSp modSp new mod modClrScheme chgLayout">
        <pc:chgData name="DAVID CAIN" userId="S::d.p.cain-2021@hull.ac.uk::d1b5409a-95d0-4935-872a-80567199088f" providerId="AD" clId="Web-{74BB28DD-1CF6-40D2-85CF-AA17E74637E1}" dt="2023-02-18T18:10:00.353" v="345" actId="20577"/>
        <pc:sldMkLst>
          <pc:docMk/>
          <pc:sldMk cId="2738826707" sldId="304"/>
        </pc:sldMkLst>
        <pc:spChg chg="mod ord">
          <ac:chgData name="DAVID CAIN" userId="S::d.p.cain-2021@hull.ac.uk::d1b5409a-95d0-4935-872a-80567199088f" providerId="AD" clId="Web-{74BB28DD-1CF6-40D2-85CF-AA17E74637E1}" dt="2023-02-18T18:06:14.513" v="256"/>
          <ac:spMkLst>
            <pc:docMk/>
            <pc:sldMk cId="2738826707" sldId="304"/>
            <ac:spMk id="2" creationId="{76A736A3-6C97-091F-453D-45AA595B0824}"/>
          </ac:spMkLst>
        </pc:spChg>
        <pc:spChg chg="add mod ord">
          <ac:chgData name="DAVID CAIN" userId="S::d.p.cain-2021@hull.ac.uk::d1b5409a-95d0-4935-872a-80567199088f" providerId="AD" clId="Web-{74BB28DD-1CF6-40D2-85CF-AA17E74637E1}" dt="2023-02-18T18:10:00.353" v="345" actId="20577"/>
          <ac:spMkLst>
            <pc:docMk/>
            <pc:sldMk cId="2738826707" sldId="304"/>
            <ac:spMk id="3" creationId="{20E46759-B22D-E8BC-9B44-A1049250200D}"/>
          </ac:spMkLst>
        </pc:spChg>
        <pc:spChg chg="del mod">
          <ac:chgData name="DAVID CAIN" userId="S::d.p.cain-2021@hull.ac.uk::d1b5409a-95d0-4935-872a-80567199088f" providerId="AD" clId="Web-{74BB28DD-1CF6-40D2-85CF-AA17E74637E1}" dt="2023-02-18T17:40:25.714" v="10"/>
          <ac:spMkLst>
            <pc:docMk/>
            <pc:sldMk cId="2738826707" sldId="304"/>
            <ac:spMk id="3" creationId="{5898CD42-ABA9-3F21-5F38-3F8C0C6871BD}"/>
          </ac:spMkLst>
        </pc:spChg>
      </pc:sldChg>
      <pc:sldChg chg="modSp add replId">
        <pc:chgData name="DAVID CAIN" userId="S::d.p.cain-2021@hull.ac.uk::d1b5409a-95d0-4935-872a-80567199088f" providerId="AD" clId="Web-{74BB28DD-1CF6-40D2-85CF-AA17E74637E1}" dt="2023-02-18T17:40:45.356" v="15" actId="20577"/>
        <pc:sldMkLst>
          <pc:docMk/>
          <pc:sldMk cId="3474817228" sldId="305"/>
        </pc:sldMkLst>
        <pc:spChg chg="mod">
          <ac:chgData name="DAVID CAIN" userId="S::d.p.cain-2021@hull.ac.uk::d1b5409a-95d0-4935-872a-80567199088f" providerId="AD" clId="Web-{74BB28DD-1CF6-40D2-85CF-AA17E74637E1}" dt="2023-02-18T17:40:45.356" v="15" actId="20577"/>
          <ac:spMkLst>
            <pc:docMk/>
            <pc:sldMk cId="3474817228" sldId="305"/>
            <ac:spMk id="2" creationId="{76A736A3-6C97-091F-453D-45AA595B0824}"/>
          </ac:spMkLst>
        </pc:spChg>
      </pc:sldChg>
      <pc:sldChg chg="add replId">
        <pc:chgData name="DAVID CAIN" userId="S::d.p.cain-2021@hull.ac.uk::d1b5409a-95d0-4935-872a-80567199088f" providerId="AD" clId="Web-{74BB28DD-1CF6-40D2-85CF-AA17E74637E1}" dt="2023-02-18T17:40:39.262" v="14"/>
        <pc:sldMkLst>
          <pc:docMk/>
          <pc:sldMk cId="3476856030" sldId="306"/>
        </pc:sldMkLst>
      </pc:sldChg>
      <pc:sldChg chg="modSp add replId">
        <pc:chgData name="DAVID CAIN" userId="S::d.p.cain-2021@hull.ac.uk::d1b5409a-95d0-4935-872a-80567199088f" providerId="AD" clId="Web-{74BB28DD-1CF6-40D2-85CF-AA17E74637E1}" dt="2023-02-18T17:40:55.028" v="17" actId="20577"/>
        <pc:sldMkLst>
          <pc:docMk/>
          <pc:sldMk cId="2272353512" sldId="307"/>
        </pc:sldMkLst>
        <pc:spChg chg="mod">
          <ac:chgData name="DAVID CAIN" userId="S::d.p.cain-2021@hull.ac.uk::d1b5409a-95d0-4935-872a-80567199088f" providerId="AD" clId="Web-{74BB28DD-1CF6-40D2-85CF-AA17E74637E1}" dt="2023-02-18T17:40:55.028" v="17" actId="20577"/>
          <ac:spMkLst>
            <pc:docMk/>
            <pc:sldMk cId="2272353512" sldId="307"/>
            <ac:spMk id="2" creationId="{76A736A3-6C97-091F-453D-45AA595B0824}"/>
          </ac:spMkLst>
        </pc:spChg>
      </pc:sldChg>
      <pc:sldChg chg="modSp new del">
        <pc:chgData name="DAVID CAIN" userId="S::d.p.cain-2021@hull.ac.uk::d1b5409a-95d0-4935-872a-80567199088f" providerId="AD" clId="Web-{74BB28DD-1CF6-40D2-85CF-AA17E74637E1}" dt="2023-02-18T17:41:10.889" v="22"/>
        <pc:sldMkLst>
          <pc:docMk/>
          <pc:sldMk cId="2806035055" sldId="308"/>
        </pc:sldMkLst>
        <pc:spChg chg="mod">
          <ac:chgData name="DAVID CAIN" userId="S::d.p.cain-2021@hull.ac.uk::d1b5409a-95d0-4935-872a-80567199088f" providerId="AD" clId="Web-{74BB28DD-1CF6-40D2-85CF-AA17E74637E1}" dt="2023-02-18T17:41:07.060" v="21" actId="20577"/>
          <ac:spMkLst>
            <pc:docMk/>
            <pc:sldMk cId="2806035055" sldId="308"/>
            <ac:spMk id="2" creationId="{1FEB248D-0F2A-00F1-E0C5-E6C2F6A66C6D}"/>
          </ac:spMkLst>
        </pc:spChg>
      </pc:sldChg>
      <pc:sldChg chg="modSp add replId">
        <pc:chgData name="DAVID CAIN" userId="S::d.p.cain-2021@hull.ac.uk::d1b5409a-95d0-4935-872a-80567199088f" providerId="AD" clId="Web-{74BB28DD-1CF6-40D2-85CF-AA17E74637E1}" dt="2023-02-18T17:41:19.421" v="25" actId="20577"/>
        <pc:sldMkLst>
          <pc:docMk/>
          <pc:sldMk cId="3682148375" sldId="308"/>
        </pc:sldMkLst>
        <pc:spChg chg="mod">
          <ac:chgData name="DAVID CAIN" userId="S::d.p.cain-2021@hull.ac.uk::d1b5409a-95d0-4935-872a-80567199088f" providerId="AD" clId="Web-{74BB28DD-1CF6-40D2-85CF-AA17E74637E1}" dt="2023-02-18T17:41:19.421" v="25" actId="20577"/>
          <ac:spMkLst>
            <pc:docMk/>
            <pc:sldMk cId="3682148375" sldId="308"/>
            <ac:spMk id="2" creationId="{76A736A3-6C97-091F-453D-45AA595B0824}"/>
          </ac:spMkLst>
        </pc:spChg>
      </pc:sldChg>
      <pc:sldChg chg="modSp new">
        <pc:chgData name="DAVID CAIN" userId="S::d.p.cain-2021@hull.ac.uk::d1b5409a-95d0-4935-872a-80567199088f" providerId="AD" clId="Web-{74BB28DD-1CF6-40D2-85CF-AA17E74637E1}" dt="2023-02-18T17:41:42.079" v="34" actId="20577"/>
        <pc:sldMkLst>
          <pc:docMk/>
          <pc:sldMk cId="1122759403" sldId="309"/>
        </pc:sldMkLst>
        <pc:spChg chg="mod">
          <ac:chgData name="DAVID CAIN" userId="S::d.p.cain-2021@hull.ac.uk::d1b5409a-95d0-4935-872a-80567199088f" providerId="AD" clId="Web-{74BB28DD-1CF6-40D2-85CF-AA17E74637E1}" dt="2023-02-18T17:41:42.079" v="34" actId="20577"/>
          <ac:spMkLst>
            <pc:docMk/>
            <pc:sldMk cId="1122759403" sldId="309"/>
            <ac:spMk id="2" creationId="{2BD75331-3B08-ADCB-4C48-CFC0C2F9E733}"/>
          </ac:spMkLst>
        </pc:spChg>
      </pc:sldChg>
      <pc:sldChg chg="addSp delSp modSp new">
        <pc:chgData name="DAVID CAIN" userId="S::d.p.cain-2021@hull.ac.uk::d1b5409a-95d0-4935-872a-80567199088f" providerId="AD" clId="Web-{74BB28DD-1CF6-40D2-85CF-AA17E74637E1}" dt="2023-02-18T18:05:51.371" v="255" actId="20577"/>
        <pc:sldMkLst>
          <pc:docMk/>
          <pc:sldMk cId="2984232592" sldId="310"/>
        </pc:sldMkLst>
        <pc:spChg chg="mod">
          <ac:chgData name="DAVID CAIN" userId="S::d.p.cain-2021@hull.ac.uk::d1b5409a-95d0-4935-872a-80567199088f" providerId="AD" clId="Web-{74BB28DD-1CF6-40D2-85CF-AA17E74637E1}" dt="2023-02-18T17:42:00.908" v="40" actId="20577"/>
          <ac:spMkLst>
            <pc:docMk/>
            <pc:sldMk cId="2984232592" sldId="310"/>
            <ac:spMk id="2" creationId="{B914A14C-554B-3095-340B-FE5156D2B242}"/>
          </ac:spMkLst>
        </pc:spChg>
        <pc:spChg chg="del">
          <ac:chgData name="DAVID CAIN" userId="S::d.p.cain-2021@hull.ac.uk::d1b5409a-95d0-4935-872a-80567199088f" providerId="AD" clId="Web-{74BB28DD-1CF6-40D2-85CF-AA17E74637E1}" dt="2023-02-18T17:59:28.560" v="41"/>
          <ac:spMkLst>
            <pc:docMk/>
            <pc:sldMk cId="2984232592" sldId="310"/>
            <ac:spMk id="3" creationId="{DEE44D39-4D89-2DEC-ECE9-B50B573E01C9}"/>
          </ac:spMkLst>
        </pc:spChg>
        <pc:spChg chg="add mod">
          <ac:chgData name="DAVID CAIN" userId="S::d.p.cain-2021@hull.ac.uk::d1b5409a-95d0-4935-872a-80567199088f" providerId="AD" clId="Web-{74BB28DD-1CF6-40D2-85CF-AA17E74637E1}" dt="2023-02-18T18:05:51.371" v="255" actId="20577"/>
          <ac:spMkLst>
            <pc:docMk/>
            <pc:sldMk cId="2984232592" sldId="310"/>
            <ac:spMk id="5" creationId="{7CC5608A-1C9A-23B0-B8EB-322FA8727B30}"/>
          </ac:spMkLst>
        </pc:spChg>
        <pc:picChg chg="add mod">
          <ac:chgData name="DAVID CAIN" userId="S::d.p.cain-2021@hull.ac.uk::d1b5409a-95d0-4935-872a-80567199088f" providerId="AD" clId="Web-{74BB28DD-1CF6-40D2-85CF-AA17E74637E1}" dt="2023-02-18T17:59:35.654" v="44" actId="1076"/>
          <ac:picMkLst>
            <pc:docMk/>
            <pc:sldMk cId="2984232592" sldId="310"/>
            <ac:picMk id="4" creationId="{280C8DC5-8569-6F9B-0473-50116F228925}"/>
          </ac:picMkLst>
        </pc:picChg>
      </pc:sldChg>
      <pc:sldChg chg="modSp new">
        <pc:chgData name="DAVID CAIN" userId="S::d.p.cain-2021@hull.ac.uk::d1b5409a-95d0-4935-872a-80567199088f" providerId="AD" clId="Web-{74BB28DD-1CF6-40D2-85CF-AA17E74637E1}" dt="2023-02-18T18:10:58.965" v="357" actId="20577"/>
        <pc:sldMkLst>
          <pc:docMk/>
          <pc:sldMk cId="1066450974" sldId="311"/>
        </pc:sldMkLst>
        <pc:spChg chg="mod">
          <ac:chgData name="DAVID CAIN" userId="S::d.p.cain-2021@hull.ac.uk::d1b5409a-95d0-4935-872a-80567199088f" providerId="AD" clId="Web-{74BB28DD-1CF6-40D2-85CF-AA17E74637E1}" dt="2023-02-18T18:10:58.965" v="357" actId="20577"/>
          <ac:spMkLst>
            <pc:docMk/>
            <pc:sldMk cId="1066450974" sldId="311"/>
            <ac:spMk id="3" creationId="{9EEE7DB5-9F42-B583-B633-8FA554EB0BC8}"/>
          </ac:spMkLst>
        </pc:spChg>
      </pc:sldChg>
    </pc:docChg>
  </pc:docChgLst>
  <pc:docChgLst>
    <pc:chgData name="DAVID CAIN" userId="S::d.p.cain-2021@hull.ac.uk::d1b5409a-95d0-4935-872a-80567199088f" providerId="AD" clId="Web-{104E9847-AD7E-4072-A972-3BBC77962A0F}"/>
    <pc:docChg chg="modSld sldOrd">
      <pc:chgData name="DAVID CAIN" userId="S::d.p.cain-2021@hull.ac.uk::d1b5409a-95d0-4935-872a-80567199088f" providerId="AD" clId="Web-{104E9847-AD7E-4072-A972-3BBC77962A0F}" dt="2023-02-14T09:37:26.827" v="212" actId="20577"/>
      <pc:docMkLst>
        <pc:docMk/>
      </pc:docMkLst>
      <pc:sldChg chg="modSp">
        <pc:chgData name="DAVID CAIN" userId="S::d.p.cain-2021@hull.ac.uk::d1b5409a-95d0-4935-872a-80567199088f" providerId="AD" clId="Web-{104E9847-AD7E-4072-A972-3BBC77962A0F}" dt="2023-02-14T09:15:10.204" v="1" actId="20577"/>
        <pc:sldMkLst>
          <pc:docMk/>
          <pc:sldMk cId="105294064" sldId="268"/>
        </pc:sldMkLst>
        <pc:spChg chg="mod">
          <ac:chgData name="DAVID CAIN" userId="S::d.p.cain-2021@hull.ac.uk::d1b5409a-95d0-4935-872a-80567199088f" providerId="AD" clId="Web-{104E9847-AD7E-4072-A972-3BBC77962A0F}" dt="2023-02-14T09:15:10.204" v="1" actId="20577"/>
          <ac:spMkLst>
            <pc:docMk/>
            <pc:sldMk cId="105294064" sldId="268"/>
            <ac:spMk id="9" creationId="{9793A949-487A-67BA-DE4D-D30B93ECCE52}"/>
          </ac:spMkLst>
        </pc:spChg>
      </pc:sldChg>
      <pc:sldChg chg="delSp ord">
        <pc:chgData name="DAVID CAIN" userId="S::d.p.cain-2021@hull.ac.uk::d1b5409a-95d0-4935-872a-80567199088f" providerId="AD" clId="Web-{104E9847-AD7E-4072-A972-3BBC77962A0F}" dt="2023-02-14T09:15:49.533" v="3"/>
        <pc:sldMkLst>
          <pc:docMk/>
          <pc:sldMk cId="947995238" sldId="276"/>
        </pc:sldMkLst>
        <pc:spChg chg="del">
          <ac:chgData name="DAVID CAIN" userId="S::d.p.cain-2021@hull.ac.uk::d1b5409a-95d0-4935-872a-80567199088f" providerId="AD" clId="Web-{104E9847-AD7E-4072-A972-3BBC77962A0F}" dt="2023-02-14T09:15:49.533" v="3"/>
          <ac:spMkLst>
            <pc:docMk/>
            <pc:sldMk cId="947995238" sldId="276"/>
            <ac:spMk id="2" creationId="{696F9039-F8B8-2FC6-8947-37C968E7C28C}"/>
          </ac:spMkLst>
        </pc:spChg>
      </pc:sldChg>
      <pc:sldChg chg="addSp modSp ord">
        <pc:chgData name="DAVID CAIN" userId="S::d.p.cain-2021@hull.ac.uk::d1b5409a-95d0-4935-872a-80567199088f" providerId="AD" clId="Web-{104E9847-AD7E-4072-A972-3BBC77962A0F}" dt="2023-02-14T09:37:26.827" v="212" actId="20577"/>
        <pc:sldMkLst>
          <pc:docMk/>
          <pc:sldMk cId="2953654366" sldId="296"/>
        </pc:sldMkLst>
        <pc:spChg chg="add mod">
          <ac:chgData name="DAVID CAIN" userId="S::d.p.cain-2021@hull.ac.uk::d1b5409a-95d0-4935-872a-80567199088f" providerId="AD" clId="Web-{104E9847-AD7E-4072-A972-3BBC77962A0F}" dt="2023-02-14T09:37:26.827" v="212" actId="20577"/>
          <ac:spMkLst>
            <pc:docMk/>
            <pc:sldMk cId="2953654366" sldId="296"/>
            <ac:spMk id="4" creationId="{F8E31923-09A1-C453-B2F6-5F1956A5694D}"/>
          </ac:spMkLst>
        </pc:spChg>
      </pc:sldChg>
    </pc:docChg>
  </pc:docChgLst>
  <pc:docChgLst>
    <pc:chgData name="DAVID CAIN" userId="S::d.p.cain-2021@hull.ac.uk::d1b5409a-95d0-4935-872a-80567199088f" providerId="AD" clId="Web-{24A4C6DB-C5EE-454E-B1F7-C5F069577C25}"/>
    <pc:docChg chg="addSld delSld modSld">
      <pc:chgData name="DAVID CAIN" userId="S::d.p.cain-2021@hull.ac.uk::d1b5409a-95d0-4935-872a-80567199088f" providerId="AD" clId="Web-{24A4C6DB-C5EE-454E-B1F7-C5F069577C25}" dt="2022-12-08T12:23:27.556" v="1898"/>
      <pc:docMkLst>
        <pc:docMk/>
      </pc:docMkLst>
      <pc:sldChg chg="modSp">
        <pc:chgData name="DAVID CAIN" userId="S::d.p.cain-2021@hull.ac.uk::d1b5409a-95d0-4935-872a-80567199088f" providerId="AD" clId="Web-{24A4C6DB-C5EE-454E-B1F7-C5F069577C25}" dt="2022-12-08T12:17:42.183" v="1773" actId="20577"/>
        <pc:sldMkLst>
          <pc:docMk/>
          <pc:sldMk cId="3486751548" sldId="258"/>
        </pc:sldMkLst>
        <pc:spChg chg="mod">
          <ac:chgData name="DAVID CAIN" userId="S::d.p.cain-2021@hull.ac.uk::d1b5409a-95d0-4935-872a-80567199088f" providerId="AD" clId="Web-{24A4C6DB-C5EE-454E-B1F7-C5F069577C25}" dt="2022-12-08T12:10:13.306" v="1628" actId="20577"/>
          <ac:spMkLst>
            <pc:docMk/>
            <pc:sldMk cId="3486751548" sldId="258"/>
            <ac:spMk id="2" creationId="{AE6B26AB-70BD-4835-503D-0F4CA73D9BCC}"/>
          </ac:spMkLst>
        </pc:spChg>
        <pc:spChg chg="mod">
          <ac:chgData name="DAVID CAIN" userId="S::d.p.cain-2021@hull.ac.uk::d1b5409a-95d0-4935-872a-80567199088f" providerId="AD" clId="Web-{24A4C6DB-C5EE-454E-B1F7-C5F069577C25}" dt="2022-12-08T12:17:42.183" v="1773" actId="20577"/>
          <ac:spMkLst>
            <pc:docMk/>
            <pc:sldMk cId="3486751548" sldId="258"/>
            <ac:spMk id="3" creationId="{C81CAF65-8B97-D364-B2E8-EE4EC3BE103B}"/>
          </ac:spMkLst>
        </pc:spChg>
      </pc:sldChg>
      <pc:sldChg chg="del">
        <pc:chgData name="DAVID CAIN" userId="S::d.p.cain-2021@hull.ac.uk::d1b5409a-95d0-4935-872a-80567199088f" providerId="AD" clId="Web-{24A4C6DB-C5EE-454E-B1F7-C5F069577C25}" dt="2022-12-08T12:23:27.556" v="1898"/>
        <pc:sldMkLst>
          <pc:docMk/>
          <pc:sldMk cId="4082170498" sldId="266"/>
        </pc:sldMkLst>
      </pc:sldChg>
      <pc:sldChg chg="addSp delSp modSp">
        <pc:chgData name="DAVID CAIN" userId="S::d.p.cain-2021@hull.ac.uk::d1b5409a-95d0-4935-872a-80567199088f" providerId="AD" clId="Web-{24A4C6DB-C5EE-454E-B1F7-C5F069577C25}" dt="2022-12-08T11:18:22.839" v="710" actId="20577"/>
        <pc:sldMkLst>
          <pc:docMk/>
          <pc:sldMk cId="358343931" sldId="267"/>
        </pc:sldMkLst>
        <pc:spChg chg="del">
          <ac:chgData name="DAVID CAIN" userId="S::d.p.cain-2021@hull.ac.uk::d1b5409a-95d0-4935-872a-80567199088f" providerId="AD" clId="Web-{24A4C6DB-C5EE-454E-B1F7-C5F069577C25}" dt="2022-12-08T10:41:38.954" v="91"/>
          <ac:spMkLst>
            <pc:docMk/>
            <pc:sldMk cId="358343931" sldId="267"/>
            <ac:spMk id="2" creationId="{923C6934-02FF-CE5E-08AB-CE46B3A9AAE6}"/>
          </ac:spMkLst>
        </pc:spChg>
        <pc:spChg chg="add mod">
          <ac:chgData name="DAVID CAIN" userId="S::d.p.cain-2021@hull.ac.uk::d1b5409a-95d0-4935-872a-80567199088f" providerId="AD" clId="Web-{24A4C6DB-C5EE-454E-B1F7-C5F069577C25}" dt="2022-12-08T11:17:14.820" v="706" actId="1076"/>
          <ac:spMkLst>
            <pc:docMk/>
            <pc:sldMk cId="358343931" sldId="267"/>
            <ac:spMk id="7" creationId="{CF9E1F7F-5B85-07D1-9E5B-15957D41EDB8}"/>
          </ac:spMkLst>
        </pc:spChg>
        <pc:spChg chg="add mod">
          <ac:chgData name="DAVID CAIN" userId="S::d.p.cain-2021@hull.ac.uk::d1b5409a-95d0-4935-872a-80567199088f" providerId="AD" clId="Web-{24A4C6DB-C5EE-454E-B1F7-C5F069577C25}" dt="2022-12-08T11:17:16.852" v="707" actId="1076"/>
          <ac:spMkLst>
            <pc:docMk/>
            <pc:sldMk cId="358343931" sldId="267"/>
            <ac:spMk id="9" creationId="{11D245B8-2EBF-7731-B985-E93A1E5F2F3E}"/>
          </ac:spMkLst>
        </pc:spChg>
        <pc:spChg chg="add mod">
          <ac:chgData name="DAVID CAIN" userId="S::d.p.cain-2021@hull.ac.uk::d1b5409a-95d0-4935-872a-80567199088f" providerId="AD" clId="Web-{24A4C6DB-C5EE-454E-B1F7-C5F069577C25}" dt="2022-12-08T11:06:45.014" v="390" actId="20577"/>
          <ac:spMkLst>
            <pc:docMk/>
            <pc:sldMk cId="358343931" sldId="267"/>
            <ac:spMk id="11" creationId="{E34F5C8C-70AC-C364-52A1-2A9DD970377C}"/>
          </ac:spMkLst>
        </pc:spChg>
        <pc:spChg chg="del mod">
          <ac:chgData name="DAVID CAIN" userId="S::d.p.cain-2021@hull.ac.uk::d1b5409a-95d0-4935-872a-80567199088f" providerId="AD" clId="Web-{24A4C6DB-C5EE-454E-B1F7-C5F069577C25}" dt="2022-12-08T10:30:53.553" v="40"/>
          <ac:spMkLst>
            <pc:docMk/>
            <pc:sldMk cId="358343931" sldId="267"/>
            <ac:spMk id="12" creationId="{9164E228-4F28-7003-96B5-7FE7D92D62F2}"/>
          </ac:spMkLst>
        </pc:spChg>
        <pc:spChg chg="add mod">
          <ac:chgData name="DAVID CAIN" userId="S::d.p.cain-2021@hull.ac.uk::d1b5409a-95d0-4935-872a-80567199088f" providerId="AD" clId="Web-{24A4C6DB-C5EE-454E-B1F7-C5F069577C25}" dt="2022-12-08T11:16:42.741" v="703" actId="20577"/>
          <ac:spMkLst>
            <pc:docMk/>
            <pc:sldMk cId="358343931" sldId="267"/>
            <ac:spMk id="14" creationId="{2DBC22CF-F95E-B6F0-673B-13B4AC18D135}"/>
          </ac:spMkLst>
        </pc:spChg>
        <pc:spChg chg="add mod">
          <ac:chgData name="DAVID CAIN" userId="S::d.p.cain-2021@hull.ac.uk::d1b5409a-95d0-4935-872a-80567199088f" providerId="AD" clId="Web-{24A4C6DB-C5EE-454E-B1F7-C5F069577C25}" dt="2022-12-08T11:18:22.839" v="710" actId="20577"/>
          <ac:spMkLst>
            <pc:docMk/>
            <pc:sldMk cId="358343931" sldId="267"/>
            <ac:spMk id="16" creationId="{10B4B00F-6C40-97FA-C113-580B72406B58}"/>
          </ac:spMkLst>
        </pc:spChg>
        <pc:spChg chg="mod">
          <ac:chgData name="DAVID CAIN" userId="S::d.p.cain-2021@hull.ac.uk::d1b5409a-95d0-4935-872a-80567199088f" providerId="AD" clId="Web-{24A4C6DB-C5EE-454E-B1F7-C5F069577C25}" dt="2022-12-08T11:09:57.693" v="503" actId="1076"/>
          <ac:spMkLst>
            <pc:docMk/>
            <pc:sldMk cId="358343931" sldId="267"/>
            <ac:spMk id="18" creationId="{1BC63819-D49D-1357-A861-522BFF7AE47C}"/>
          </ac:spMkLst>
        </pc:spChg>
        <pc:spChg chg="del">
          <ac:chgData name="DAVID CAIN" userId="S::d.p.cain-2021@hull.ac.uk::d1b5409a-95d0-4935-872a-80567199088f" providerId="AD" clId="Web-{24A4C6DB-C5EE-454E-B1F7-C5F069577C25}" dt="2022-12-08T10:30:55.819" v="42"/>
          <ac:spMkLst>
            <pc:docMk/>
            <pc:sldMk cId="358343931" sldId="267"/>
            <ac:spMk id="19" creationId="{35DF28F5-BCAC-92A8-5205-B8C7EDCE47FF}"/>
          </ac:spMkLst>
        </pc:spChg>
        <pc:spChg chg="del">
          <ac:chgData name="DAVID CAIN" userId="S::d.p.cain-2021@hull.ac.uk::d1b5409a-95d0-4935-872a-80567199088f" providerId="AD" clId="Web-{24A4C6DB-C5EE-454E-B1F7-C5F069577C25}" dt="2022-12-08T10:30:55.006" v="41"/>
          <ac:spMkLst>
            <pc:docMk/>
            <pc:sldMk cId="358343931" sldId="267"/>
            <ac:spMk id="20" creationId="{2AEB5D4B-7D13-ED35-3CCB-B41790DBF898}"/>
          </ac:spMkLst>
        </pc:spChg>
        <pc:spChg chg="del">
          <ac:chgData name="DAVID CAIN" userId="S::d.p.cain-2021@hull.ac.uk::d1b5409a-95d0-4935-872a-80567199088f" providerId="AD" clId="Web-{24A4C6DB-C5EE-454E-B1F7-C5F069577C25}" dt="2022-12-08T10:30:57.194" v="43"/>
          <ac:spMkLst>
            <pc:docMk/>
            <pc:sldMk cId="358343931" sldId="267"/>
            <ac:spMk id="21" creationId="{B44DB842-44B5-23DF-6C88-139A9ACD05BC}"/>
          </ac:spMkLst>
        </pc:spChg>
        <pc:spChg chg="add del mod">
          <ac:chgData name="DAVID CAIN" userId="S::d.p.cain-2021@hull.ac.uk::d1b5409a-95d0-4935-872a-80567199088f" providerId="AD" clId="Web-{24A4C6DB-C5EE-454E-B1F7-C5F069577C25}" dt="2022-12-08T10:41:50.048" v="92"/>
          <ac:spMkLst>
            <pc:docMk/>
            <pc:sldMk cId="358343931" sldId="267"/>
            <ac:spMk id="23" creationId="{CA6A01A6-7719-32C8-6425-7278EF9D56A9}"/>
          </ac:spMkLst>
        </pc:spChg>
        <pc:picChg chg="mod">
          <ac:chgData name="DAVID CAIN" userId="S::d.p.cain-2021@hull.ac.uk::d1b5409a-95d0-4935-872a-80567199088f" providerId="AD" clId="Web-{24A4C6DB-C5EE-454E-B1F7-C5F069577C25}" dt="2022-12-08T10:56:06.098" v="327" actId="1076"/>
          <ac:picMkLst>
            <pc:docMk/>
            <pc:sldMk cId="358343931" sldId="267"/>
            <ac:picMk id="4" creationId="{997BDACF-7C52-9309-F479-BE469F52FD0A}"/>
          </ac:picMkLst>
        </pc:picChg>
        <pc:cxnChg chg="add mod">
          <ac:chgData name="DAVID CAIN" userId="S::d.p.cain-2021@hull.ac.uk::d1b5409a-95d0-4935-872a-80567199088f" providerId="AD" clId="Web-{24A4C6DB-C5EE-454E-B1F7-C5F069577C25}" dt="2022-12-08T10:31:12.726" v="51" actId="1076"/>
          <ac:cxnSpMkLst>
            <pc:docMk/>
            <pc:sldMk cId="358343931" sldId="267"/>
            <ac:cxnSpMk id="5" creationId="{21ECCB67-6F81-C4CF-85EF-5E49076A7071}"/>
          </ac:cxnSpMkLst>
        </pc:cxnChg>
        <pc:cxnChg chg="del">
          <ac:chgData name="DAVID CAIN" userId="S::d.p.cain-2021@hull.ac.uk::d1b5409a-95d0-4935-872a-80567199088f" providerId="AD" clId="Web-{24A4C6DB-C5EE-454E-B1F7-C5F069577C25}" dt="2022-12-08T10:30:58.194" v="44"/>
          <ac:cxnSpMkLst>
            <pc:docMk/>
            <pc:sldMk cId="358343931" sldId="267"/>
            <ac:cxnSpMk id="17" creationId="{CB6BF3CA-BBA5-85C1-E2E2-62EAA3BB21C1}"/>
          </ac:cxnSpMkLst>
        </pc:cxnChg>
      </pc:sldChg>
      <pc:sldChg chg="addSp delSp modSp">
        <pc:chgData name="DAVID CAIN" userId="S::d.p.cain-2021@hull.ac.uk::d1b5409a-95d0-4935-872a-80567199088f" providerId="AD" clId="Web-{24A4C6DB-C5EE-454E-B1F7-C5F069577C25}" dt="2022-12-08T11:52:40.889" v="1513" actId="1076"/>
        <pc:sldMkLst>
          <pc:docMk/>
          <pc:sldMk cId="105294064" sldId="268"/>
        </pc:sldMkLst>
        <pc:spChg chg="del">
          <ac:chgData name="DAVID CAIN" userId="S::d.p.cain-2021@hull.ac.uk::d1b5409a-95d0-4935-872a-80567199088f" providerId="AD" clId="Web-{24A4C6DB-C5EE-454E-B1F7-C5F069577C25}" dt="2022-12-08T11:52:29.498" v="1508"/>
          <ac:spMkLst>
            <pc:docMk/>
            <pc:sldMk cId="105294064" sldId="268"/>
            <ac:spMk id="2" creationId="{923C6934-02FF-CE5E-08AB-CE46B3A9AAE6}"/>
          </ac:spMkLst>
        </pc:spChg>
        <pc:spChg chg="add mod">
          <ac:chgData name="DAVID CAIN" userId="S::d.p.cain-2021@hull.ac.uk::d1b5409a-95d0-4935-872a-80567199088f" providerId="AD" clId="Web-{24A4C6DB-C5EE-454E-B1F7-C5F069577C25}" dt="2022-12-08T11:52:19.388" v="1505" actId="1076"/>
          <ac:spMkLst>
            <pc:docMk/>
            <pc:sldMk cId="105294064" sldId="268"/>
            <ac:spMk id="7" creationId="{BB095A12-36C8-44A9-3A8E-3B640473BC31}"/>
          </ac:spMkLst>
        </pc:spChg>
        <pc:spChg chg="add mod">
          <ac:chgData name="DAVID CAIN" userId="S::d.p.cain-2021@hull.ac.uk::d1b5409a-95d0-4935-872a-80567199088f" providerId="AD" clId="Web-{24A4C6DB-C5EE-454E-B1F7-C5F069577C25}" dt="2022-12-08T11:52:19.419" v="1506" actId="1076"/>
          <ac:spMkLst>
            <pc:docMk/>
            <pc:sldMk cId="105294064" sldId="268"/>
            <ac:spMk id="9" creationId="{9793A949-487A-67BA-DE4D-D30B93ECCE52}"/>
          </ac:spMkLst>
        </pc:spChg>
        <pc:spChg chg="add mod">
          <ac:chgData name="DAVID CAIN" userId="S::d.p.cain-2021@hull.ac.uk::d1b5409a-95d0-4935-872a-80567199088f" providerId="AD" clId="Web-{24A4C6DB-C5EE-454E-B1F7-C5F069577C25}" dt="2022-12-08T11:52:22.263" v="1507" actId="14100"/>
          <ac:spMkLst>
            <pc:docMk/>
            <pc:sldMk cId="105294064" sldId="268"/>
            <ac:spMk id="11" creationId="{CE64BCA5-F17D-ED79-83C5-AB3628EE1CD9}"/>
          </ac:spMkLst>
        </pc:spChg>
        <pc:spChg chg="del mod">
          <ac:chgData name="DAVID CAIN" userId="S::d.p.cain-2021@hull.ac.uk::d1b5409a-95d0-4935-872a-80567199088f" providerId="AD" clId="Web-{24A4C6DB-C5EE-454E-B1F7-C5F069577C25}" dt="2022-12-08T11:10:46.445" v="512"/>
          <ac:spMkLst>
            <pc:docMk/>
            <pc:sldMk cId="105294064" sldId="268"/>
            <ac:spMk id="12" creationId="{9164E228-4F28-7003-96B5-7FE7D92D62F2}"/>
          </ac:spMkLst>
        </pc:spChg>
        <pc:spChg chg="add mod">
          <ac:chgData name="DAVID CAIN" userId="S::d.p.cain-2021@hull.ac.uk::d1b5409a-95d0-4935-872a-80567199088f" providerId="AD" clId="Web-{24A4C6DB-C5EE-454E-B1F7-C5F069577C25}" dt="2022-12-08T11:52:40.873" v="1512" actId="1076"/>
          <ac:spMkLst>
            <pc:docMk/>
            <pc:sldMk cId="105294064" sldId="268"/>
            <ac:spMk id="14" creationId="{9A5A527D-2B08-1567-066E-DE718D88C8C0}"/>
          </ac:spMkLst>
        </pc:spChg>
        <pc:spChg chg="add mod">
          <ac:chgData name="DAVID CAIN" userId="S::d.p.cain-2021@hull.ac.uk::d1b5409a-95d0-4935-872a-80567199088f" providerId="AD" clId="Web-{24A4C6DB-C5EE-454E-B1F7-C5F069577C25}" dt="2022-12-08T11:52:40.889" v="1513" actId="1076"/>
          <ac:spMkLst>
            <pc:docMk/>
            <pc:sldMk cId="105294064" sldId="268"/>
            <ac:spMk id="16" creationId="{09760B24-2CD7-ADED-1E9C-133D8897EA2E}"/>
          </ac:spMkLst>
        </pc:spChg>
        <pc:spChg chg="mod">
          <ac:chgData name="DAVID CAIN" userId="S::d.p.cain-2021@hull.ac.uk::d1b5409a-95d0-4935-872a-80567199088f" providerId="AD" clId="Web-{24A4C6DB-C5EE-454E-B1F7-C5F069577C25}" dt="2022-12-08T11:52:40.842" v="1511" actId="1076"/>
          <ac:spMkLst>
            <pc:docMk/>
            <pc:sldMk cId="105294064" sldId="268"/>
            <ac:spMk id="18" creationId="{1BC63819-D49D-1357-A861-522BFF7AE47C}"/>
          </ac:spMkLst>
        </pc:spChg>
        <pc:spChg chg="del">
          <ac:chgData name="DAVID CAIN" userId="S::d.p.cain-2021@hull.ac.uk::d1b5409a-95d0-4935-872a-80567199088f" providerId="AD" clId="Web-{24A4C6DB-C5EE-454E-B1F7-C5F069577C25}" dt="2022-12-08T11:10:49.648" v="515"/>
          <ac:spMkLst>
            <pc:docMk/>
            <pc:sldMk cId="105294064" sldId="268"/>
            <ac:spMk id="19" creationId="{35DF28F5-BCAC-92A8-5205-B8C7EDCE47FF}"/>
          </ac:spMkLst>
        </pc:spChg>
        <pc:spChg chg="del">
          <ac:chgData name="DAVID CAIN" userId="S::d.p.cain-2021@hull.ac.uk::d1b5409a-95d0-4935-872a-80567199088f" providerId="AD" clId="Web-{24A4C6DB-C5EE-454E-B1F7-C5F069577C25}" dt="2022-12-08T11:10:48.898" v="514"/>
          <ac:spMkLst>
            <pc:docMk/>
            <pc:sldMk cId="105294064" sldId="268"/>
            <ac:spMk id="20" creationId="{2AEB5D4B-7D13-ED35-3CCB-B41790DBF898}"/>
          </ac:spMkLst>
        </pc:spChg>
        <pc:spChg chg="del">
          <ac:chgData name="DAVID CAIN" userId="S::d.p.cain-2021@hull.ac.uk::d1b5409a-95d0-4935-872a-80567199088f" providerId="AD" clId="Web-{24A4C6DB-C5EE-454E-B1F7-C5F069577C25}" dt="2022-12-08T11:10:50.664" v="516"/>
          <ac:spMkLst>
            <pc:docMk/>
            <pc:sldMk cId="105294064" sldId="268"/>
            <ac:spMk id="21" creationId="{B44DB842-44B5-23DF-6C88-139A9ACD05BC}"/>
          </ac:spMkLst>
        </pc:spChg>
        <pc:spChg chg="add del mod">
          <ac:chgData name="DAVID CAIN" userId="S::d.p.cain-2021@hull.ac.uk::d1b5409a-95d0-4935-872a-80567199088f" providerId="AD" clId="Web-{24A4C6DB-C5EE-454E-B1F7-C5F069577C25}" dt="2022-12-08T11:52:32.701" v="1509"/>
          <ac:spMkLst>
            <pc:docMk/>
            <pc:sldMk cId="105294064" sldId="268"/>
            <ac:spMk id="23" creationId="{2FC6B903-DB4E-04A3-E0C8-3411D615C41F}"/>
          </ac:spMkLst>
        </pc:spChg>
        <pc:picChg chg="mod">
          <ac:chgData name="DAVID CAIN" userId="S::d.p.cain-2021@hull.ac.uk::d1b5409a-95d0-4935-872a-80567199088f" providerId="AD" clId="Web-{24A4C6DB-C5EE-454E-B1F7-C5F069577C25}" dt="2022-12-08T11:52:40.826" v="1510" actId="1076"/>
          <ac:picMkLst>
            <pc:docMk/>
            <pc:sldMk cId="105294064" sldId="268"/>
            <ac:picMk id="4" creationId="{997BDACF-7C52-9309-F479-BE469F52FD0A}"/>
          </ac:picMkLst>
        </pc:picChg>
        <pc:cxnChg chg="add mod">
          <ac:chgData name="DAVID CAIN" userId="S::d.p.cain-2021@hull.ac.uk::d1b5409a-95d0-4935-872a-80567199088f" providerId="AD" clId="Web-{24A4C6DB-C5EE-454E-B1F7-C5F069577C25}" dt="2022-12-08T11:11:11.993" v="530" actId="1076"/>
          <ac:cxnSpMkLst>
            <pc:docMk/>
            <pc:sldMk cId="105294064" sldId="268"/>
            <ac:cxnSpMk id="5" creationId="{F6EAE113-A826-E371-D1C0-692247FF1114}"/>
          </ac:cxnSpMkLst>
        </pc:cxnChg>
        <pc:cxnChg chg="del">
          <ac:chgData name="DAVID CAIN" userId="S::d.p.cain-2021@hull.ac.uk::d1b5409a-95d0-4935-872a-80567199088f" providerId="AD" clId="Web-{24A4C6DB-C5EE-454E-B1F7-C5F069577C25}" dt="2022-12-08T11:10:47.758" v="513"/>
          <ac:cxnSpMkLst>
            <pc:docMk/>
            <pc:sldMk cId="105294064" sldId="268"/>
            <ac:cxnSpMk id="17" creationId="{CB6BF3CA-BBA5-85C1-E2E2-62EAA3BB21C1}"/>
          </ac:cxnSpMkLst>
        </pc:cxnChg>
      </pc:sldChg>
      <pc:sldChg chg="addSp delSp modSp">
        <pc:chgData name="DAVID CAIN" userId="S::d.p.cain-2021@hull.ac.uk::d1b5409a-95d0-4935-872a-80567199088f" providerId="AD" clId="Web-{24A4C6DB-C5EE-454E-B1F7-C5F069577C25}" dt="2022-12-08T11:57:28.416" v="1524" actId="1076"/>
        <pc:sldMkLst>
          <pc:docMk/>
          <pc:sldMk cId="2099804978" sldId="269"/>
        </pc:sldMkLst>
        <pc:spChg chg="mod">
          <ac:chgData name="DAVID CAIN" userId="S::d.p.cain-2021@hull.ac.uk::d1b5409a-95d0-4935-872a-80567199088f" providerId="AD" clId="Web-{24A4C6DB-C5EE-454E-B1F7-C5F069577C25}" dt="2022-12-08T10:48:55.924" v="157" actId="20577"/>
          <ac:spMkLst>
            <pc:docMk/>
            <pc:sldMk cId="2099804978" sldId="269"/>
            <ac:spMk id="5" creationId="{3234229F-6638-813E-15E2-3CD996E435D3}"/>
          </ac:spMkLst>
        </pc:spChg>
        <pc:picChg chg="add mod">
          <ac:chgData name="DAVID CAIN" userId="S::d.p.cain-2021@hull.ac.uk::d1b5409a-95d0-4935-872a-80567199088f" providerId="AD" clId="Web-{24A4C6DB-C5EE-454E-B1F7-C5F069577C25}" dt="2022-12-08T11:57:28.416" v="1524" actId="1076"/>
          <ac:picMkLst>
            <pc:docMk/>
            <pc:sldMk cId="2099804978" sldId="269"/>
            <ac:picMk id="3" creationId="{B33DDFA6-3300-AD4C-AF36-15B930639C32}"/>
          </ac:picMkLst>
        </pc:picChg>
        <pc:picChg chg="del">
          <ac:chgData name="DAVID CAIN" userId="S::d.p.cain-2021@hull.ac.uk::d1b5409a-95d0-4935-872a-80567199088f" providerId="AD" clId="Web-{24A4C6DB-C5EE-454E-B1F7-C5F069577C25}" dt="2022-12-08T11:57:20.306" v="1519"/>
          <ac:picMkLst>
            <pc:docMk/>
            <pc:sldMk cId="2099804978" sldId="269"/>
            <ac:picMk id="4" creationId="{997BDACF-7C52-9309-F479-BE469F52FD0A}"/>
          </ac:picMkLst>
        </pc:picChg>
      </pc:sldChg>
      <pc:sldChg chg="modSp">
        <pc:chgData name="DAVID CAIN" userId="S::d.p.cain-2021@hull.ac.uk::d1b5409a-95d0-4935-872a-80567199088f" providerId="AD" clId="Web-{24A4C6DB-C5EE-454E-B1F7-C5F069577C25}" dt="2022-12-08T10:55:52.613" v="326" actId="20577"/>
        <pc:sldMkLst>
          <pc:docMk/>
          <pc:sldMk cId="2047107588" sldId="270"/>
        </pc:sldMkLst>
        <pc:spChg chg="mod">
          <ac:chgData name="DAVID CAIN" userId="S::d.p.cain-2021@hull.ac.uk::d1b5409a-95d0-4935-872a-80567199088f" providerId="AD" clId="Web-{24A4C6DB-C5EE-454E-B1F7-C5F069577C25}" dt="2022-12-08T10:55:52.613" v="326" actId="20577"/>
          <ac:spMkLst>
            <pc:docMk/>
            <pc:sldMk cId="2047107588" sldId="270"/>
            <ac:spMk id="3" creationId="{C122E57D-56E1-0D22-BBB3-BA65BF497B46}"/>
          </ac:spMkLst>
        </pc:spChg>
      </pc:sldChg>
      <pc:sldChg chg="modSp new">
        <pc:chgData name="DAVID CAIN" userId="S::d.p.cain-2021@hull.ac.uk::d1b5409a-95d0-4935-872a-80567199088f" providerId="AD" clId="Web-{24A4C6DB-C5EE-454E-B1F7-C5F069577C25}" dt="2022-12-08T11:09:48.427" v="502" actId="20577"/>
        <pc:sldMkLst>
          <pc:docMk/>
          <pc:sldMk cId="2360318703" sldId="271"/>
        </pc:sldMkLst>
        <pc:spChg chg="mod">
          <ac:chgData name="DAVID CAIN" userId="S::d.p.cain-2021@hull.ac.uk::d1b5409a-95d0-4935-872a-80567199088f" providerId="AD" clId="Web-{24A4C6DB-C5EE-454E-B1F7-C5F069577C25}" dt="2022-12-08T11:09:48.427" v="502" actId="20577"/>
          <ac:spMkLst>
            <pc:docMk/>
            <pc:sldMk cId="2360318703" sldId="271"/>
            <ac:spMk id="3" creationId="{E405025D-6B5B-B627-F203-4C4EF40413E2}"/>
          </ac:spMkLst>
        </pc:spChg>
      </pc:sldChg>
      <pc:sldChg chg="addSp delSp modSp add replId">
        <pc:chgData name="DAVID CAIN" userId="S::d.p.cain-2021@hull.ac.uk::d1b5409a-95d0-4935-872a-80567199088f" providerId="AD" clId="Web-{24A4C6DB-C5EE-454E-B1F7-C5F069577C25}" dt="2022-12-08T12:23:06.195" v="1897" actId="1076"/>
        <pc:sldMkLst>
          <pc:docMk/>
          <pc:sldMk cId="3791258589" sldId="272"/>
        </pc:sldMkLst>
        <pc:spChg chg="del">
          <ac:chgData name="DAVID CAIN" userId="S::d.p.cain-2021@hull.ac.uk::d1b5409a-95d0-4935-872a-80567199088f" providerId="AD" clId="Web-{24A4C6DB-C5EE-454E-B1F7-C5F069577C25}" dt="2022-12-08T12:22:54.007" v="1890"/>
          <ac:spMkLst>
            <pc:docMk/>
            <pc:sldMk cId="3791258589" sldId="272"/>
            <ac:spMk id="2" creationId="{923C6934-02FF-CE5E-08AB-CE46B3A9AAE6}"/>
          </ac:spMkLst>
        </pc:spChg>
        <pc:spChg chg="mod">
          <ac:chgData name="DAVID CAIN" userId="S::d.p.cain-2021@hull.ac.uk::d1b5409a-95d0-4935-872a-80567199088f" providerId="AD" clId="Web-{24A4C6DB-C5EE-454E-B1F7-C5F069577C25}" dt="2022-12-08T12:21:55.693" v="1861" actId="20577"/>
          <ac:spMkLst>
            <pc:docMk/>
            <pc:sldMk cId="3791258589" sldId="272"/>
            <ac:spMk id="7" creationId="{BB095A12-36C8-44A9-3A8E-3B640473BC31}"/>
          </ac:spMkLst>
        </pc:spChg>
        <pc:spChg chg="mod">
          <ac:chgData name="DAVID CAIN" userId="S::d.p.cain-2021@hull.ac.uk::d1b5409a-95d0-4935-872a-80567199088f" providerId="AD" clId="Web-{24A4C6DB-C5EE-454E-B1F7-C5F069577C25}" dt="2022-12-08T12:19:14.046" v="1825" actId="20577"/>
          <ac:spMkLst>
            <pc:docMk/>
            <pc:sldMk cId="3791258589" sldId="272"/>
            <ac:spMk id="9" creationId="{9793A949-487A-67BA-DE4D-D30B93ECCE52}"/>
          </ac:spMkLst>
        </pc:spChg>
        <pc:spChg chg="add del mod">
          <ac:chgData name="DAVID CAIN" userId="S::d.p.cain-2021@hull.ac.uk::d1b5409a-95d0-4935-872a-80567199088f" providerId="AD" clId="Web-{24A4C6DB-C5EE-454E-B1F7-C5F069577C25}" dt="2022-12-08T12:22:56.554" v="1891"/>
          <ac:spMkLst>
            <pc:docMk/>
            <pc:sldMk cId="3791258589" sldId="272"/>
            <ac:spMk id="10" creationId="{2A0AAE96-A8C6-8DDB-A13E-A88F0F9C48ED}"/>
          </ac:spMkLst>
        </pc:spChg>
        <pc:spChg chg="mod">
          <ac:chgData name="DAVID CAIN" userId="S::d.p.cain-2021@hull.ac.uk::d1b5409a-95d0-4935-872a-80567199088f" providerId="AD" clId="Web-{24A4C6DB-C5EE-454E-B1F7-C5F069577C25}" dt="2022-12-08T12:21:41.723" v="1854" actId="20577"/>
          <ac:spMkLst>
            <pc:docMk/>
            <pc:sldMk cId="3791258589" sldId="272"/>
            <ac:spMk id="11" creationId="{CE64BCA5-F17D-ED79-83C5-AB3628EE1CD9}"/>
          </ac:spMkLst>
        </pc:spChg>
        <pc:spChg chg="mod">
          <ac:chgData name="DAVID CAIN" userId="S::d.p.cain-2021@hull.ac.uk::d1b5409a-95d0-4935-872a-80567199088f" providerId="AD" clId="Web-{24A4C6DB-C5EE-454E-B1F7-C5F069577C25}" dt="2022-12-08T12:23:06.148" v="1894" actId="1076"/>
          <ac:spMkLst>
            <pc:docMk/>
            <pc:sldMk cId="3791258589" sldId="272"/>
            <ac:spMk id="14" creationId="{9A5A527D-2B08-1567-066E-DE718D88C8C0}"/>
          </ac:spMkLst>
        </pc:spChg>
        <pc:spChg chg="mod">
          <ac:chgData name="DAVID CAIN" userId="S::d.p.cain-2021@hull.ac.uk::d1b5409a-95d0-4935-872a-80567199088f" providerId="AD" clId="Web-{24A4C6DB-C5EE-454E-B1F7-C5F069577C25}" dt="2022-12-08T12:23:06.164" v="1895" actId="1076"/>
          <ac:spMkLst>
            <pc:docMk/>
            <pc:sldMk cId="3791258589" sldId="272"/>
            <ac:spMk id="16" creationId="{09760B24-2CD7-ADED-1E9C-133D8897EA2E}"/>
          </ac:spMkLst>
        </pc:spChg>
        <pc:spChg chg="mod">
          <ac:chgData name="DAVID CAIN" userId="S::d.p.cain-2021@hull.ac.uk::d1b5409a-95d0-4935-872a-80567199088f" providerId="AD" clId="Web-{24A4C6DB-C5EE-454E-B1F7-C5F069577C25}" dt="2022-12-08T12:23:06.195" v="1897" actId="1076"/>
          <ac:spMkLst>
            <pc:docMk/>
            <pc:sldMk cId="3791258589" sldId="272"/>
            <ac:spMk id="18" creationId="{1BC63819-D49D-1357-A861-522BFF7AE47C}"/>
          </ac:spMkLst>
        </pc:spChg>
        <pc:picChg chg="add del mod">
          <ac:chgData name="DAVID CAIN" userId="S::d.p.cain-2021@hull.ac.uk::d1b5409a-95d0-4935-872a-80567199088f" providerId="AD" clId="Web-{24A4C6DB-C5EE-454E-B1F7-C5F069577C25}" dt="2022-12-08T11:58:16.090" v="1526"/>
          <ac:picMkLst>
            <pc:docMk/>
            <pc:sldMk cId="3791258589" sldId="272"/>
            <ac:picMk id="3" creationId="{D72624F2-A8B4-E03F-76CA-B6AF7B4AF025}"/>
          </ac:picMkLst>
        </pc:picChg>
        <pc:picChg chg="del">
          <ac:chgData name="DAVID CAIN" userId="S::d.p.cain-2021@hull.ac.uk::d1b5409a-95d0-4935-872a-80567199088f" providerId="AD" clId="Web-{24A4C6DB-C5EE-454E-B1F7-C5F069577C25}" dt="2022-12-08T11:57:10.540" v="1515"/>
          <ac:picMkLst>
            <pc:docMk/>
            <pc:sldMk cId="3791258589" sldId="272"/>
            <ac:picMk id="4" creationId="{997BDACF-7C52-9309-F479-BE469F52FD0A}"/>
          </ac:picMkLst>
        </pc:picChg>
        <pc:picChg chg="add mod">
          <ac:chgData name="DAVID CAIN" userId="S::d.p.cain-2021@hull.ac.uk::d1b5409a-95d0-4935-872a-80567199088f" providerId="AD" clId="Web-{24A4C6DB-C5EE-454E-B1F7-C5F069577C25}" dt="2022-12-08T12:23:06.180" v="1896" actId="1076"/>
          <ac:picMkLst>
            <pc:docMk/>
            <pc:sldMk cId="3791258589" sldId="272"/>
            <ac:picMk id="6" creationId="{4128C514-8A84-A313-5A6F-D9036F63BE74}"/>
          </ac:picMkLst>
        </pc:picChg>
      </pc:sldChg>
    </pc:docChg>
  </pc:docChgLst>
  <pc:docChgLst>
    <pc:chgData name="DAVID CAIN" userId="d1b5409a-95d0-4935-872a-80567199088f" providerId="ADAL" clId="{EEB1979C-13D5-42C6-A852-ED5DEE7B32CC}"/>
    <pc:docChg chg="custSel addSld modSld sldOrd">
      <pc:chgData name="DAVID CAIN" userId="d1b5409a-95d0-4935-872a-80567199088f" providerId="ADAL" clId="{EEB1979C-13D5-42C6-A852-ED5DEE7B32CC}" dt="2023-03-14T10:43:07.419" v="443" actId="1076"/>
      <pc:docMkLst>
        <pc:docMk/>
      </pc:docMkLst>
      <pc:sldChg chg="addSp modSp mod">
        <pc:chgData name="DAVID CAIN" userId="d1b5409a-95d0-4935-872a-80567199088f" providerId="ADAL" clId="{EEB1979C-13D5-42C6-A852-ED5DEE7B32CC}" dt="2023-03-14T10:15:15.082" v="148" actId="20577"/>
        <pc:sldMkLst>
          <pc:docMk/>
          <pc:sldMk cId="2922357471" sldId="341"/>
        </pc:sldMkLst>
        <pc:spChg chg="mod ord">
          <ac:chgData name="DAVID CAIN" userId="d1b5409a-95d0-4935-872a-80567199088f" providerId="ADAL" clId="{EEB1979C-13D5-42C6-A852-ED5DEE7B32CC}" dt="2023-03-14T10:15:09.224" v="146" actId="207"/>
          <ac:spMkLst>
            <pc:docMk/>
            <pc:sldMk cId="2922357471" sldId="341"/>
            <ac:spMk id="2" creationId="{6A2E7318-2809-6ABD-4884-13F8EC17AB93}"/>
          </ac:spMkLst>
        </pc:spChg>
        <pc:spChg chg="mod ord">
          <ac:chgData name="DAVID CAIN" userId="d1b5409a-95d0-4935-872a-80567199088f" providerId="ADAL" clId="{EEB1979C-13D5-42C6-A852-ED5DEE7B32CC}" dt="2023-03-14T10:15:15.082" v="148" actId="20577"/>
          <ac:spMkLst>
            <pc:docMk/>
            <pc:sldMk cId="2922357471" sldId="341"/>
            <ac:spMk id="6" creationId="{989AE819-74E8-99CE-B3E0-E84BFF66D130}"/>
          </ac:spMkLst>
        </pc:spChg>
        <pc:picChg chg="add mod">
          <ac:chgData name="DAVID CAIN" userId="d1b5409a-95d0-4935-872a-80567199088f" providerId="ADAL" clId="{EEB1979C-13D5-42C6-A852-ED5DEE7B32CC}" dt="2023-03-14T10:14:28.440" v="143" actId="14100"/>
          <ac:picMkLst>
            <pc:docMk/>
            <pc:sldMk cId="2922357471" sldId="341"/>
            <ac:picMk id="4" creationId="{C2E46FF1-AB81-2A97-53E6-B878E7A6F38F}"/>
          </ac:picMkLst>
        </pc:picChg>
        <pc:picChg chg="mod">
          <ac:chgData name="DAVID CAIN" userId="d1b5409a-95d0-4935-872a-80567199088f" providerId="ADAL" clId="{EEB1979C-13D5-42C6-A852-ED5DEE7B32CC}" dt="2023-03-14T10:12:05.497" v="123" actId="14100"/>
          <ac:picMkLst>
            <pc:docMk/>
            <pc:sldMk cId="2922357471" sldId="341"/>
            <ac:picMk id="5" creationId="{753F180D-4AAB-6B84-AE86-4119D42C26D5}"/>
          </ac:picMkLst>
        </pc:picChg>
        <pc:picChg chg="add mod">
          <ac:chgData name="DAVID CAIN" userId="d1b5409a-95d0-4935-872a-80567199088f" providerId="ADAL" clId="{EEB1979C-13D5-42C6-A852-ED5DEE7B32CC}" dt="2023-03-14T10:14:28.440" v="143" actId="14100"/>
          <ac:picMkLst>
            <pc:docMk/>
            <pc:sldMk cId="2922357471" sldId="341"/>
            <ac:picMk id="8" creationId="{221D860E-0425-57AA-18EE-8CECAEE98DD2}"/>
          </ac:picMkLst>
        </pc:picChg>
        <pc:picChg chg="add mod">
          <ac:chgData name="DAVID CAIN" userId="d1b5409a-95d0-4935-872a-80567199088f" providerId="ADAL" clId="{EEB1979C-13D5-42C6-A852-ED5DEE7B32CC}" dt="2023-03-14T10:13:44.664" v="136" actId="1076"/>
          <ac:picMkLst>
            <pc:docMk/>
            <pc:sldMk cId="2922357471" sldId="341"/>
            <ac:picMk id="10" creationId="{7C5474FA-FCC9-9C4E-E316-7367D4B37F21}"/>
          </ac:picMkLst>
        </pc:picChg>
        <pc:picChg chg="add mod">
          <ac:chgData name="DAVID CAIN" userId="d1b5409a-95d0-4935-872a-80567199088f" providerId="ADAL" clId="{EEB1979C-13D5-42C6-A852-ED5DEE7B32CC}" dt="2023-03-14T10:14:22.192" v="140" actId="14100"/>
          <ac:picMkLst>
            <pc:docMk/>
            <pc:sldMk cId="2922357471" sldId="341"/>
            <ac:picMk id="12" creationId="{A88F29FE-83C6-78F2-B922-C407E5F71007}"/>
          </ac:picMkLst>
        </pc:picChg>
      </pc:sldChg>
      <pc:sldChg chg="addSp modSp mod">
        <pc:chgData name="DAVID CAIN" userId="d1b5409a-95d0-4935-872a-80567199088f" providerId="ADAL" clId="{EEB1979C-13D5-42C6-A852-ED5DEE7B32CC}" dt="2023-03-14T09:51:11.564" v="6" actId="1076"/>
        <pc:sldMkLst>
          <pc:docMk/>
          <pc:sldMk cId="90447730" sldId="344"/>
        </pc:sldMkLst>
        <pc:spChg chg="mod">
          <ac:chgData name="DAVID CAIN" userId="d1b5409a-95d0-4935-872a-80567199088f" providerId="ADAL" clId="{EEB1979C-13D5-42C6-A852-ED5DEE7B32CC}" dt="2023-03-14T09:50:42.513" v="2" actId="1076"/>
          <ac:spMkLst>
            <pc:docMk/>
            <pc:sldMk cId="90447730" sldId="344"/>
            <ac:spMk id="5" creationId="{03F64A78-4FBE-FA00-BDC2-39E53F783EA3}"/>
          </ac:spMkLst>
        </pc:spChg>
        <pc:picChg chg="add mod">
          <ac:chgData name="DAVID CAIN" userId="d1b5409a-95d0-4935-872a-80567199088f" providerId="ADAL" clId="{EEB1979C-13D5-42C6-A852-ED5DEE7B32CC}" dt="2023-03-14T09:51:11.564" v="6" actId="1076"/>
          <ac:picMkLst>
            <pc:docMk/>
            <pc:sldMk cId="90447730" sldId="344"/>
            <ac:picMk id="3" creationId="{8AEF825A-EB96-E010-7B43-4FBFCC0E9BA2}"/>
          </ac:picMkLst>
        </pc:picChg>
      </pc:sldChg>
      <pc:sldChg chg="addSp modSp mod">
        <pc:chgData name="DAVID CAIN" userId="d1b5409a-95d0-4935-872a-80567199088f" providerId="ADAL" clId="{EEB1979C-13D5-42C6-A852-ED5DEE7B32CC}" dt="2023-03-14T09:55:01.390" v="38" actId="20577"/>
        <pc:sldMkLst>
          <pc:docMk/>
          <pc:sldMk cId="403469878" sldId="345"/>
        </pc:sldMkLst>
        <pc:spChg chg="add mod">
          <ac:chgData name="DAVID CAIN" userId="d1b5409a-95d0-4935-872a-80567199088f" providerId="ADAL" clId="{EEB1979C-13D5-42C6-A852-ED5DEE7B32CC}" dt="2023-03-14T09:55:01.390" v="38" actId="20577"/>
          <ac:spMkLst>
            <pc:docMk/>
            <pc:sldMk cId="403469878" sldId="345"/>
            <ac:spMk id="3" creationId="{87AB2BF3-A12F-FE45-F307-BF3465CA545B}"/>
          </ac:spMkLst>
        </pc:spChg>
        <pc:picChg chg="add mod">
          <ac:chgData name="DAVID CAIN" userId="d1b5409a-95d0-4935-872a-80567199088f" providerId="ADAL" clId="{EEB1979C-13D5-42C6-A852-ED5DEE7B32CC}" dt="2023-03-14T09:51:59.394" v="9"/>
          <ac:picMkLst>
            <pc:docMk/>
            <pc:sldMk cId="403469878" sldId="345"/>
            <ac:picMk id="4" creationId="{496D47E6-4366-D04A-8874-6F1ACF253B71}"/>
          </ac:picMkLst>
        </pc:picChg>
      </pc:sldChg>
      <pc:sldChg chg="addSp modSp mod">
        <pc:chgData name="DAVID CAIN" userId="d1b5409a-95d0-4935-872a-80567199088f" providerId="ADAL" clId="{EEB1979C-13D5-42C6-A852-ED5DEE7B32CC}" dt="2023-03-14T10:43:07.419" v="443" actId="1076"/>
        <pc:sldMkLst>
          <pc:docMk/>
          <pc:sldMk cId="578994862" sldId="346"/>
        </pc:sldMkLst>
        <pc:spChg chg="add mod">
          <ac:chgData name="DAVID CAIN" userId="d1b5409a-95d0-4935-872a-80567199088f" providerId="ADAL" clId="{EEB1979C-13D5-42C6-A852-ED5DEE7B32CC}" dt="2023-03-14T09:55:24.846" v="78" actId="20577"/>
          <ac:spMkLst>
            <pc:docMk/>
            <pc:sldMk cId="578994862" sldId="346"/>
            <ac:spMk id="3" creationId="{1BAF198D-054C-8EB2-15C7-B79AABB6CEF4}"/>
          </ac:spMkLst>
        </pc:spChg>
        <pc:spChg chg="add mod">
          <ac:chgData name="DAVID CAIN" userId="d1b5409a-95d0-4935-872a-80567199088f" providerId="ADAL" clId="{EEB1979C-13D5-42C6-A852-ED5DEE7B32CC}" dt="2023-03-14T10:43:07.419" v="443" actId="1076"/>
          <ac:spMkLst>
            <pc:docMk/>
            <pc:sldMk cId="578994862" sldId="346"/>
            <ac:spMk id="5" creationId="{E8A98879-0371-9A81-2B76-DF174CBF0C7D}"/>
          </ac:spMkLst>
        </pc:spChg>
        <pc:picChg chg="add mod">
          <ac:chgData name="DAVID CAIN" userId="d1b5409a-95d0-4935-872a-80567199088f" providerId="ADAL" clId="{EEB1979C-13D5-42C6-A852-ED5DEE7B32CC}" dt="2023-03-14T09:54:44.608" v="11"/>
          <ac:picMkLst>
            <pc:docMk/>
            <pc:sldMk cId="578994862" sldId="346"/>
            <ac:picMk id="4" creationId="{8FFD5B9B-773F-11E1-6726-81B25F4ED24A}"/>
          </ac:picMkLst>
        </pc:picChg>
      </pc:sldChg>
      <pc:sldChg chg="addSp modSp mod">
        <pc:chgData name="DAVID CAIN" userId="d1b5409a-95d0-4935-872a-80567199088f" providerId="ADAL" clId="{EEB1979C-13D5-42C6-A852-ED5DEE7B32CC}" dt="2023-03-14T09:58:53.344" v="117" actId="1076"/>
        <pc:sldMkLst>
          <pc:docMk/>
          <pc:sldMk cId="240262104" sldId="347"/>
        </pc:sldMkLst>
        <pc:spChg chg="add mod">
          <ac:chgData name="DAVID CAIN" userId="d1b5409a-95d0-4935-872a-80567199088f" providerId="ADAL" clId="{EEB1979C-13D5-42C6-A852-ED5DEE7B32CC}" dt="2023-03-14T09:55:56.900" v="115" actId="20577"/>
          <ac:spMkLst>
            <pc:docMk/>
            <pc:sldMk cId="240262104" sldId="347"/>
            <ac:spMk id="3" creationId="{5082925F-245C-151D-A963-6C07CB5A78F7}"/>
          </ac:spMkLst>
        </pc:spChg>
        <pc:picChg chg="mod">
          <ac:chgData name="DAVID CAIN" userId="d1b5409a-95d0-4935-872a-80567199088f" providerId="ADAL" clId="{EEB1979C-13D5-42C6-A852-ED5DEE7B32CC}" dt="2023-03-14T09:58:53.344" v="117" actId="1076"/>
          <ac:picMkLst>
            <pc:docMk/>
            <pc:sldMk cId="240262104" sldId="347"/>
            <ac:picMk id="2" creationId="{44029F15-6908-B0A7-CB67-BBFF657E9572}"/>
          </ac:picMkLst>
        </pc:picChg>
        <pc:picChg chg="add mod">
          <ac:chgData name="DAVID CAIN" userId="d1b5409a-95d0-4935-872a-80567199088f" providerId="ADAL" clId="{EEB1979C-13D5-42C6-A852-ED5DEE7B32CC}" dt="2023-03-14T09:55:36.010" v="81" actId="1076"/>
          <ac:picMkLst>
            <pc:docMk/>
            <pc:sldMk cId="240262104" sldId="347"/>
            <ac:picMk id="4" creationId="{289933FD-7A88-0DD0-F2D4-C2A6BB4D5AA2}"/>
          </ac:picMkLst>
        </pc:picChg>
      </pc:sldChg>
      <pc:sldChg chg="addSp modSp mod">
        <pc:chgData name="DAVID CAIN" userId="d1b5409a-95d0-4935-872a-80567199088f" providerId="ADAL" clId="{EEB1979C-13D5-42C6-A852-ED5DEE7B32CC}" dt="2023-03-14T10:15:38.176" v="152" actId="1076"/>
        <pc:sldMkLst>
          <pc:docMk/>
          <pc:sldMk cId="530373647" sldId="348"/>
        </pc:sldMkLst>
        <pc:picChg chg="add mod">
          <ac:chgData name="DAVID CAIN" userId="d1b5409a-95d0-4935-872a-80567199088f" providerId="ADAL" clId="{EEB1979C-13D5-42C6-A852-ED5DEE7B32CC}" dt="2023-03-14T10:15:38.176" v="152" actId="1076"/>
          <ac:picMkLst>
            <pc:docMk/>
            <pc:sldMk cId="530373647" sldId="348"/>
            <ac:picMk id="3" creationId="{873ACFE1-8016-CDB9-B5CD-390CE73235AE}"/>
          </ac:picMkLst>
        </pc:picChg>
        <pc:picChg chg="add mod">
          <ac:chgData name="DAVID CAIN" userId="d1b5409a-95d0-4935-872a-80567199088f" providerId="ADAL" clId="{EEB1979C-13D5-42C6-A852-ED5DEE7B32CC}" dt="2023-03-14T10:15:36.824" v="151" actId="14100"/>
          <ac:picMkLst>
            <pc:docMk/>
            <pc:sldMk cId="530373647" sldId="348"/>
            <ac:picMk id="5" creationId="{D1E3994B-1B7F-912C-0F25-F0E1D9EDC09B}"/>
          </ac:picMkLst>
        </pc:picChg>
      </pc:sldChg>
      <pc:sldChg chg="addSp new mod">
        <pc:chgData name="DAVID CAIN" userId="d1b5409a-95d0-4935-872a-80567199088f" providerId="ADAL" clId="{EEB1979C-13D5-42C6-A852-ED5DEE7B32CC}" dt="2023-03-14T09:51:47.655" v="8" actId="22"/>
        <pc:sldMkLst>
          <pc:docMk/>
          <pc:sldMk cId="2051325173" sldId="349"/>
        </pc:sldMkLst>
        <pc:picChg chg="add">
          <ac:chgData name="DAVID CAIN" userId="d1b5409a-95d0-4935-872a-80567199088f" providerId="ADAL" clId="{EEB1979C-13D5-42C6-A852-ED5DEE7B32CC}" dt="2023-03-14T09:51:47.655" v="8" actId="22"/>
          <ac:picMkLst>
            <pc:docMk/>
            <pc:sldMk cId="2051325173" sldId="349"/>
            <ac:picMk id="3" creationId="{70568209-5543-F2E0-A64A-32C134E7B645}"/>
          </ac:picMkLst>
        </pc:picChg>
      </pc:sldChg>
      <pc:sldChg chg="addSp modSp new mod">
        <pc:chgData name="DAVID CAIN" userId="d1b5409a-95d0-4935-872a-80567199088f" providerId="ADAL" clId="{EEB1979C-13D5-42C6-A852-ED5DEE7B32CC}" dt="2023-03-14T10:22:51.120" v="247" actId="1076"/>
        <pc:sldMkLst>
          <pc:docMk/>
          <pc:sldMk cId="1279972435" sldId="350"/>
        </pc:sldMkLst>
        <pc:spChg chg="add mod">
          <ac:chgData name="DAVID CAIN" userId="d1b5409a-95d0-4935-872a-80567199088f" providerId="ADAL" clId="{EEB1979C-13D5-42C6-A852-ED5DEE7B32CC}" dt="2023-03-14T10:22:29.248" v="244" actId="20577"/>
          <ac:spMkLst>
            <pc:docMk/>
            <pc:sldMk cId="1279972435" sldId="350"/>
            <ac:spMk id="4" creationId="{8DE2AD04-9BD0-2A8D-5A26-129481BAA9FD}"/>
          </ac:spMkLst>
        </pc:spChg>
        <pc:picChg chg="add mod">
          <ac:chgData name="DAVID CAIN" userId="d1b5409a-95d0-4935-872a-80567199088f" providerId="ADAL" clId="{EEB1979C-13D5-42C6-A852-ED5DEE7B32CC}" dt="2023-03-14T10:18:40.352" v="156" actId="1076"/>
          <ac:picMkLst>
            <pc:docMk/>
            <pc:sldMk cId="1279972435" sldId="350"/>
            <ac:picMk id="3" creationId="{E7A3C081-0A0A-33B3-3112-6880A1FC48FC}"/>
          </ac:picMkLst>
        </pc:picChg>
        <pc:picChg chg="add mod">
          <ac:chgData name="DAVID CAIN" userId="d1b5409a-95d0-4935-872a-80567199088f" providerId="ADAL" clId="{EEB1979C-13D5-42C6-A852-ED5DEE7B32CC}" dt="2023-03-14T10:22:51.120" v="247" actId="1076"/>
          <ac:picMkLst>
            <pc:docMk/>
            <pc:sldMk cId="1279972435" sldId="350"/>
            <ac:picMk id="5" creationId="{3CE114B1-89BF-5BA0-6FE7-085F2CA50E9A}"/>
          </ac:picMkLst>
        </pc:picChg>
      </pc:sldChg>
      <pc:sldChg chg="addSp modSp new mod">
        <pc:chgData name="DAVID CAIN" userId="d1b5409a-95d0-4935-872a-80567199088f" providerId="ADAL" clId="{EEB1979C-13D5-42C6-A852-ED5DEE7B32CC}" dt="2023-03-14T10:32:05.768" v="408" actId="20577"/>
        <pc:sldMkLst>
          <pc:docMk/>
          <pc:sldMk cId="778322450" sldId="351"/>
        </pc:sldMkLst>
        <pc:spChg chg="add mod">
          <ac:chgData name="DAVID CAIN" userId="d1b5409a-95d0-4935-872a-80567199088f" providerId="ADAL" clId="{EEB1979C-13D5-42C6-A852-ED5DEE7B32CC}" dt="2023-03-14T10:32:05.768" v="408" actId="20577"/>
          <ac:spMkLst>
            <pc:docMk/>
            <pc:sldMk cId="778322450" sldId="351"/>
            <ac:spMk id="4" creationId="{0ED1854B-4EDB-0172-B6FD-60463D7D6A1E}"/>
          </ac:spMkLst>
        </pc:spChg>
        <pc:picChg chg="add mod">
          <ac:chgData name="DAVID CAIN" userId="d1b5409a-95d0-4935-872a-80567199088f" providerId="ADAL" clId="{EEB1979C-13D5-42C6-A852-ED5DEE7B32CC}" dt="2023-03-14T10:19:00.272" v="160" actId="1076"/>
          <ac:picMkLst>
            <pc:docMk/>
            <pc:sldMk cId="778322450" sldId="351"/>
            <ac:picMk id="3" creationId="{A4339747-E70F-F7C7-2033-2745B2D077EB}"/>
          </ac:picMkLst>
        </pc:picChg>
        <pc:picChg chg="add mod">
          <ac:chgData name="DAVID CAIN" userId="d1b5409a-95d0-4935-872a-80567199088f" providerId="ADAL" clId="{EEB1979C-13D5-42C6-A852-ED5DEE7B32CC}" dt="2023-03-14T10:22:54.732" v="248"/>
          <ac:picMkLst>
            <pc:docMk/>
            <pc:sldMk cId="778322450" sldId="351"/>
            <ac:picMk id="5" creationId="{B2BA3710-6BC1-86B8-541C-8F0FADF52400}"/>
          </ac:picMkLst>
        </pc:picChg>
      </pc:sldChg>
      <pc:sldChg chg="addSp modSp new mod ord">
        <pc:chgData name="DAVID CAIN" userId="d1b5409a-95d0-4935-872a-80567199088f" providerId="ADAL" clId="{EEB1979C-13D5-42C6-A852-ED5DEE7B32CC}" dt="2023-03-14T10:20:27.208" v="170" actId="1076"/>
        <pc:sldMkLst>
          <pc:docMk/>
          <pc:sldMk cId="1500077948" sldId="352"/>
        </pc:sldMkLst>
        <pc:picChg chg="add mod">
          <ac:chgData name="DAVID CAIN" userId="d1b5409a-95d0-4935-872a-80567199088f" providerId="ADAL" clId="{EEB1979C-13D5-42C6-A852-ED5DEE7B32CC}" dt="2023-03-14T10:20:27.208" v="170" actId="1076"/>
          <ac:picMkLst>
            <pc:docMk/>
            <pc:sldMk cId="1500077948" sldId="352"/>
            <ac:picMk id="3" creationId="{61BE3F5E-2B7F-F76C-DDC0-9F5EEF8618EA}"/>
          </ac:picMkLst>
        </pc:picChg>
        <pc:picChg chg="add mod">
          <ac:chgData name="DAVID CAIN" userId="d1b5409a-95d0-4935-872a-80567199088f" providerId="ADAL" clId="{EEB1979C-13D5-42C6-A852-ED5DEE7B32CC}" dt="2023-03-14T10:20:19.656" v="168" actId="1076"/>
          <ac:picMkLst>
            <pc:docMk/>
            <pc:sldMk cId="1500077948" sldId="352"/>
            <ac:picMk id="5" creationId="{2FEF6C3A-4727-5FEA-F101-7312CD1A4783}"/>
          </ac:picMkLst>
        </pc:picChg>
      </pc:sldChg>
      <pc:sldChg chg="addSp modSp new mod">
        <pc:chgData name="DAVID CAIN" userId="d1b5409a-95d0-4935-872a-80567199088f" providerId="ADAL" clId="{EEB1979C-13D5-42C6-A852-ED5DEE7B32CC}" dt="2023-03-14T10:25:23.960" v="407" actId="14100"/>
        <pc:sldMkLst>
          <pc:docMk/>
          <pc:sldMk cId="2102461786" sldId="353"/>
        </pc:sldMkLst>
        <pc:picChg chg="add mod">
          <ac:chgData name="DAVID CAIN" userId="d1b5409a-95d0-4935-872a-80567199088f" providerId="ADAL" clId="{EEB1979C-13D5-42C6-A852-ED5DEE7B32CC}" dt="2023-03-14T10:24:52" v="402" actId="14100"/>
          <ac:picMkLst>
            <pc:docMk/>
            <pc:sldMk cId="2102461786" sldId="353"/>
            <ac:picMk id="3" creationId="{30ABB86A-4F6E-9C90-FF9E-F77E487C8E2F}"/>
          </ac:picMkLst>
        </pc:picChg>
        <pc:picChg chg="add mod">
          <ac:chgData name="DAVID CAIN" userId="d1b5409a-95d0-4935-872a-80567199088f" providerId="ADAL" clId="{EEB1979C-13D5-42C6-A852-ED5DEE7B32CC}" dt="2023-03-14T10:25:23.960" v="407" actId="14100"/>
          <ac:picMkLst>
            <pc:docMk/>
            <pc:sldMk cId="2102461786" sldId="353"/>
            <ac:picMk id="5" creationId="{DC04A456-38EF-BE39-C326-B1F74DD45554}"/>
          </ac:picMkLst>
        </pc:picChg>
      </pc:sldChg>
    </pc:docChg>
  </pc:docChgLst>
  <pc:docChgLst>
    <pc:chgData name="DAVID CAIN" userId="S::d.p.cain-2021@hull.ac.uk::d1b5409a-95d0-4935-872a-80567199088f" providerId="AD" clId="Web-{FFEC88B2-0AFB-4E80-81D2-0F4002F2E6B8}"/>
    <pc:docChg chg="addSld modSld sldOrd">
      <pc:chgData name="DAVID CAIN" userId="S::d.p.cain-2021@hull.ac.uk::d1b5409a-95d0-4935-872a-80567199088f" providerId="AD" clId="Web-{FFEC88B2-0AFB-4E80-81D2-0F4002F2E6B8}" dt="2023-02-12T16:19:13.543" v="321" actId="1076"/>
      <pc:docMkLst>
        <pc:docMk/>
      </pc:docMkLst>
      <pc:sldChg chg="addSp delSp modSp mod modClrScheme chgLayout">
        <pc:chgData name="DAVID CAIN" userId="S::d.p.cain-2021@hull.ac.uk::d1b5409a-95d0-4935-872a-80567199088f" providerId="AD" clId="Web-{FFEC88B2-0AFB-4E80-81D2-0F4002F2E6B8}" dt="2023-02-12T16:09:34.133" v="221" actId="1076"/>
        <pc:sldMkLst>
          <pc:docMk/>
          <pc:sldMk cId="2227501055" sldId="290"/>
        </pc:sldMkLst>
        <pc:spChg chg="add del mod">
          <ac:chgData name="DAVID CAIN" userId="S::d.p.cain-2021@hull.ac.uk::d1b5409a-95d0-4935-872a-80567199088f" providerId="AD" clId="Web-{FFEC88B2-0AFB-4E80-81D2-0F4002F2E6B8}" dt="2023-02-12T15:39:05.517" v="6"/>
          <ac:spMkLst>
            <pc:docMk/>
            <pc:sldMk cId="2227501055" sldId="290"/>
            <ac:spMk id="2" creationId="{436CD932-C2DB-5A9D-3F92-B6536C34D034}"/>
          </ac:spMkLst>
        </pc:spChg>
        <pc:spChg chg="add del mod">
          <ac:chgData name="DAVID CAIN" userId="S::d.p.cain-2021@hull.ac.uk::d1b5409a-95d0-4935-872a-80567199088f" providerId="AD" clId="Web-{FFEC88B2-0AFB-4E80-81D2-0F4002F2E6B8}" dt="2023-02-12T16:03:07.479" v="60"/>
          <ac:spMkLst>
            <pc:docMk/>
            <pc:sldMk cId="2227501055" sldId="290"/>
            <ac:spMk id="3" creationId="{BF1C4CC2-0A3B-D019-7D1E-364416D86FC7}"/>
          </ac:spMkLst>
        </pc:spChg>
        <pc:spChg chg="mod">
          <ac:chgData name="DAVID CAIN" userId="S::d.p.cain-2021@hull.ac.uk::d1b5409a-95d0-4935-872a-80567199088f" providerId="AD" clId="Web-{FFEC88B2-0AFB-4E80-81D2-0F4002F2E6B8}" dt="2023-02-12T16:07:28.379" v="148" actId="1076"/>
          <ac:spMkLst>
            <pc:docMk/>
            <pc:sldMk cId="2227501055" sldId="290"/>
            <ac:spMk id="5" creationId="{EB8FC2A3-551E-D090-E71F-A4925D90C8DF}"/>
          </ac:spMkLst>
        </pc:spChg>
        <pc:spChg chg="add del mod">
          <ac:chgData name="DAVID CAIN" userId="S::d.p.cain-2021@hull.ac.uk::d1b5409a-95d0-4935-872a-80567199088f" providerId="AD" clId="Web-{FFEC88B2-0AFB-4E80-81D2-0F4002F2E6B8}" dt="2023-02-12T16:03:07.479" v="59"/>
          <ac:spMkLst>
            <pc:docMk/>
            <pc:sldMk cId="2227501055" sldId="290"/>
            <ac:spMk id="6" creationId="{061A3B2C-17DC-AF2A-A882-9BF0D69BC8C5}"/>
          </ac:spMkLst>
        </pc:spChg>
        <pc:spChg chg="add del mod">
          <ac:chgData name="DAVID CAIN" userId="S::d.p.cain-2021@hull.ac.uk::d1b5409a-95d0-4935-872a-80567199088f" providerId="AD" clId="Web-{FFEC88B2-0AFB-4E80-81D2-0F4002F2E6B8}" dt="2023-02-12T16:03:07.479" v="58"/>
          <ac:spMkLst>
            <pc:docMk/>
            <pc:sldMk cId="2227501055" sldId="290"/>
            <ac:spMk id="7" creationId="{0EEE47E2-F0D3-6649-D7C7-1C580EB1734C}"/>
          </ac:spMkLst>
        </pc:spChg>
        <pc:spChg chg="add del mod">
          <ac:chgData name="DAVID CAIN" userId="S::d.p.cain-2021@hull.ac.uk::d1b5409a-95d0-4935-872a-80567199088f" providerId="AD" clId="Web-{FFEC88B2-0AFB-4E80-81D2-0F4002F2E6B8}" dt="2023-02-12T16:03:07.479" v="57"/>
          <ac:spMkLst>
            <pc:docMk/>
            <pc:sldMk cId="2227501055" sldId="290"/>
            <ac:spMk id="8" creationId="{508EE6FB-368B-B1A9-6A95-2F5F4462DF05}"/>
          </ac:spMkLst>
        </pc:spChg>
        <pc:spChg chg="add del mod">
          <ac:chgData name="DAVID CAIN" userId="S::d.p.cain-2021@hull.ac.uk::d1b5409a-95d0-4935-872a-80567199088f" providerId="AD" clId="Web-{FFEC88B2-0AFB-4E80-81D2-0F4002F2E6B8}" dt="2023-02-12T16:03:07.479" v="56"/>
          <ac:spMkLst>
            <pc:docMk/>
            <pc:sldMk cId="2227501055" sldId="290"/>
            <ac:spMk id="9" creationId="{3D7CF2ED-7599-902A-F564-9F4D1C412A6C}"/>
          </ac:spMkLst>
        </pc:spChg>
        <pc:spChg chg="add del mod">
          <ac:chgData name="DAVID CAIN" userId="S::d.p.cain-2021@hull.ac.uk::d1b5409a-95d0-4935-872a-80567199088f" providerId="AD" clId="Web-{FFEC88B2-0AFB-4E80-81D2-0F4002F2E6B8}" dt="2023-02-12T16:03:07.479" v="55"/>
          <ac:spMkLst>
            <pc:docMk/>
            <pc:sldMk cId="2227501055" sldId="290"/>
            <ac:spMk id="10" creationId="{B867F518-B382-0AF2-666D-D92F4EF2B582}"/>
          </ac:spMkLst>
        </pc:spChg>
        <pc:spChg chg="add del mod">
          <ac:chgData name="DAVID CAIN" userId="S::d.p.cain-2021@hull.ac.uk::d1b5409a-95d0-4935-872a-80567199088f" providerId="AD" clId="Web-{FFEC88B2-0AFB-4E80-81D2-0F4002F2E6B8}" dt="2023-02-12T16:03:07.479" v="54"/>
          <ac:spMkLst>
            <pc:docMk/>
            <pc:sldMk cId="2227501055" sldId="290"/>
            <ac:spMk id="11" creationId="{1FAE54EE-4F55-8540-8490-EC920B2E40F3}"/>
          </ac:spMkLst>
        </pc:spChg>
        <pc:spChg chg="add del mod">
          <ac:chgData name="DAVID CAIN" userId="S::d.p.cain-2021@hull.ac.uk::d1b5409a-95d0-4935-872a-80567199088f" providerId="AD" clId="Web-{FFEC88B2-0AFB-4E80-81D2-0F4002F2E6B8}" dt="2023-02-12T16:03:07.479" v="53"/>
          <ac:spMkLst>
            <pc:docMk/>
            <pc:sldMk cId="2227501055" sldId="290"/>
            <ac:spMk id="12" creationId="{965B28D0-8DCB-39AD-C7D6-C4E748E36CC2}"/>
          </ac:spMkLst>
        </pc:spChg>
        <pc:spChg chg="add del mod">
          <ac:chgData name="DAVID CAIN" userId="S::d.p.cain-2021@hull.ac.uk::d1b5409a-95d0-4935-872a-80567199088f" providerId="AD" clId="Web-{FFEC88B2-0AFB-4E80-81D2-0F4002F2E6B8}" dt="2023-02-12T16:03:07.479" v="52"/>
          <ac:spMkLst>
            <pc:docMk/>
            <pc:sldMk cId="2227501055" sldId="290"/>
            <ac:spMk id="13" creationId="{0EC3B6AB-EFBC-D271-EF04-1BF65ACABA57}"/>
          </ac:spMkLst>
        </pc:spChg>
        <pc:spChg chg="add del">
          <ac:chgData name="DAVID CAIN" userId="S::d.p.cain-2021@hull.ac.uk::d1b5409a-95d0-4935-872a-80567199088f" providerId="AD" clId="Web-{FFEC88B2-0AFB-4E80-81D2-0F4002F2E6B8}" dt="2023-02-12T16:03:05.292" v="51"/>
          <ac:spMkLst>
            <pc:docMk/>
            <pc:sldMk cId="2227501055" sldId="290"/>
            <ac:spMk id="14" creationId="{5ED19AD6-3C4C-AB83-0FF2-FB2D010EBA97}"/>
          </ac:spMkLst>
        </pc:spChg>
        <pc:spChg chg="add del">
          <ac:chgData name="DAVID CAIN" userId="S::d.p.cain-2021@hull.ac.uk::d1b5409a-95d0-4935-872a-80567199088f" providerId="AD" clId="Web-{FFEC88B2-0AFB-4E80-81D2-0F4002F2E6B8}" dt="2023-02-12T16:03:05.292" v="50"/>
          <ac:spMkLst>
            <pc:docMk/>
            <pc:sldMk cId="2227501055" sldId="290"/>
            <ac:spMk id="15" creationId="{9A899656-0AD1-2A5B-F0B8-A352F3F6D757}"/>
          </ac:spMkLst>
        </pc:spChg>
        <pc:spChg chg="add mod">
          <ac:chgData name="DAVID CAIN" userId="S::d.p.cain-2021@hull.ac.uk::d1b5409a-95d0-4935-872a-80567199088f" providerId="AD" clId="Web-{FFEC88B2-0AFB-4E80-81D2-0F4002F2E6B8}" dt="2023-02-12T16:08:16.130" v="182" actId="1076"/>
          <ac:spMkLst>
            <pc:docMk/>
            <pc:sldMk cId="2227501055" sldId="290"/>
            <ac:spMk id="18" creationId="{486B3953-7035-8C3C-C889-91A09D6653FE}"/>
          </ac:spMkLst>
        </pc:spChg>
        <pc:spChg chg="add mod">
          <ac:chgData name="DAVID CAIN" userId="S::d.p.cain-2021@hull.ac.uk::d1b5409a-95d0-4935-872a-80567199088f" providerId="AD" clId="Web-{FFEC88B2-0AFB-4E80-81D2-0F4002F2E6B8}" dt="2023-02-12T16:09:34.133" v="221" actId="1076"/>
          <ac:spMkLst>
            <pc:docMk/>
            <pc:sldMk cId="2227501055" sldId="290"/>
            <ac:spMk id="19" creationId="{B1132B49-0F2C-BF57-2D74-FA3CB83A4E14}"/>
          </ac:spMkLst>
        </pc:spChg>
        <pc:picChg chg="add mod">
          <ac:chgData name="DAVID CAIN" userId="S::d.p.cain-2021@hull.ac.uk::d1b5409a-95d0-4935-872a-80567199088f" providerId="AD" clId="Web-{FFEC88B2-0AFB-4E80-81D2-0F4002F2E6B8}" dt="2023-02-12T16:03:32.714" v="64" actId="1076"/>
          <ac:picMkLst>
            <pc:docMk/>
            <pc:sldMk cId="2227501055" sldId="290"/>
            <ac:picMk id="16" creationId="{4A849F4D-F08B-421A-60BF-9021004ECC6E}"/>
          </ac:picMkLst>
        </pc:picChg>
        <pc:picChg chg="add mod">
          <ac:chgData name="DAVID CAIN" userId="S::d.p.cain-2021@hull.ac.uk::d1b5409a-95d0-4935-872a-80567199088f" providerId="AD" clId="Web-{FFEC88B2-0AFB-4E80-81D2-0F4002F2E6B8}" dt="2023-02-12T16:03:48.715" v="68" actId="1076"/>
          <ac:picMkLst>
            <pc:docMk/>
            <pc:sldMk cId="2227501055" sldId="290"/>
            <ac:picMk id="17" creationId="{B910556C-1879-1974-4BF6-06DD8471D2EE}"/>
          </ac:picMkLst>
        </pc:picChg>
      </pc:sldChg>
      <pc:sldChg chg="addSp delSp modSp new mod modClrScheme chgLayout">
        <pc:chgData name="DAVID CAIN" userId="S::d.p.cain-2021@hull.ac.uk::d1b5409a-95d0-4935-872a-80567199088f" providerId="AD" clId="Web-{FFEC88B2-0AFB-4E80-81D2-0F4002F2E6B8}" dt="2023-02-12T16:06:33.502" v="114" actId="20577"/>
        <pc:sldMkLst>
          <pc:docMk/>
          <pc:sldMk cId="97059982" sldId="295"/>
        </pc:sldMkLst>
        <pc:spChg chg="del">
          <ac:chgData name="DAVID CAIN" userId="S::d.p.cain-2021@hull.ac.uk::d1b5409a-95d0-4935-872a-80567199088f" providerId="AD" clId="Web-{FFEC88B2-0AFB-4E80-81D2-0F4002F2E6B8}" dt="2023-02-12T16:03:59.450" v="71"/>
          <ac:spMkLst>
            <pc:docMk/>
            <pc:sldMk cId="97059982" sldId="295"/>
            <ac:spMk id="2" creationId="{025A868F-47AB-AD0D-BE4F-FD6E257F42CE}"/>
          </ac:spMkLst>
        </pc:spChg>
        <pc:spChg chg="del">
          <ac:chgData name="DAVID CAIN" userId="S::d.p.cain-2021@hull.ac.uk::d1b5409a-95d0-4935-872a-80567199088f" providerId="AD" clId="Web-{FFEC88B2-0AFB-4E80-81D2-0F4002F2E6B8}" dt="2023-02-12T16:03:56.371" v="70"/>
          <ac:spMkLst>
            <pc:docMk/>
            <pc:sldMk cId="97059982" sldId="295"/>
            <ac:spMk id="3" creationId="{52D45211-F888-1EB3-43EB-D9012E116ADA}"/>
          </ac:spMkLst>
        </pc:spChg>
        <pc:spChg chg="add mod">
          <ac:chgData name="DAVID CAIN" userId="S::d.p.cain-2021@hull.ac.uk::d1b5409a-95d0-4935-872a-80567199088f" providerId="AD" clId="Web-{FFEC88B2-0AFB-4E80-81D2-0F4002F2E6B8}" dt="2023-02-12T16:05:46.063" v="93" actId="1076"/>
          <ac:spMkLst>
            <pc:docMk/>
            <pc:sldMk cId="97059982" sldId="295"/>
            <ac:spMk id="6" creationId="{88B7E5A8-0F97-B57F-E980-3D6B98311CFE}"/>
          </ac:spMkLst>
        </pc:spChg>
        <pc:spChg chg="add mod">
          <ac:chgData name="DAVID CAIN" userId="S::d.p.cain-2021@hull.ac.uk::d1b5409a-95d0-4935-872a-80567199088f" providerId="AD" clId="Web-{FFEC88B2-0AFB-4E80-81D2-0F4002F2E6B8}" dt="2023-02-12T16:06:33.502" v="114" actId="20577"/>
          <ac:spMkLst>
            <pc:docMk/>
            <pc:sldMk cId="97059982" sldId="295"/>
            <ac:spMk id="7" creationId="{3A51EB22-F349-A8C9-0BC9-3C5B0353FE93}"/>
          </ac:spMkLst>
        </pc:spChg>
        <pc:picChg chg="add mod">
          <ac:chgData name="DAVID CAIN" userId="S::d.p.cain-2021@hull.ac.uk::d1b5409a-95d0-4935-872a-80567199088f" providerId="AD" clId="Web-{FFEC88B2-0AFB-4E80-81D2-0F4002F2E6B8}" dt="2023-02-12T16:05:49.407" v="95" actId="1076"/>
          <ac:picMkLst>
            <pc:docMk/>
            <pc:sldMk cId="97059982" sldId="295"/>
            <ac:picMk id="4" creationId="{E0B6FD8D-EEBE-69D2-AA3A-6444EF797969}"/>
          </ac:picMkLst>
        </pc:picChg>
        <pc:picChg chg="add mod">
          <ac:chgData name="DAVID CAIN" userId="S::d.p.cain-2021@hull.ac.uk::d1b5409a-95d0-4935-872a-80567199088f" providerId="AD" clId="Web-{FFEC88B2-0AFB-4E80-81D2-0F4002F2E6B8}" dt="2023-02-12T16:05:46.063" v="92" actId="1076"/>
          <ac:picMkLst>
            <pc:docMk/>
            <pc:sldMk cId="97059982" sldId="295"/>
            <ac:picMk id="5" creationId="{1CAE69F8-F1D9-6D83-1FBF-F5F77BA835A1}"/>
          </ac:picMkLst>
        </pc:picChg>
      </pc:sldChg>
      <pc:sldChg chg="addSp modSp new ord">
        <pc:chgData name="DAVID CAIN" userId="S::d.p.cain-2021@hull.ac.uk::d1b5409a-95d0-4935-872a-80567199088f" providerId="AD" clId="Web-{FFEC88B2-0AFB-4E80-81D2-0F4002F2E6B8}" dt="2023-02-12T16:19:13.543" v="321" actId="1076"/>
        <pc:sldMkLst>
          <pc:docMk/>
          <pc:sldMk cId="2953654366" sldId="296"/>
        </pc:sldMkLst>
        <pc:spChg chg="add mod">
          <ac:chgData name="DAVID CAIN" userId="S::d.p.cain-2021@hull.ac.uk::d1b5409a-95d0-4935-872a-80567199088f" providerId="AD" clId="Web-{FFEC88B2-0AFB-4E80-81D2-0F4002F2E6B8}" dt="2023-02-12T16:19:13.543" v="321" actId="1076"/>
          <ac:spMkLst>
            <pc:docMk/>
            <pc:sldMk cId="2953654366" sldId="296"/>
            <ac:spMk id="2" creationId="{2D222C88-E14E-6A38-8487-D967C1CA3E0A}"/>
          </ac:spMkLst>
        </pc:spChg>
        <pc:spChg chg="add mod">
          <ac:chgData name="DAVID CAIN" userId="S::d.p.cain-2021@hull.ac.uk::d1b5409a-95d0-4935-872a-80567199088f" providerId="AD" clId="Web-{FFEC88B2-0AFB-4E80-81D2-0F4002F2E6B8}" dt="2023-02-12T16:19:11.809" v="320" actId="1076"/>
          <ac:spMkLst>
            <pc:docMk/>
            <pc:sldMk cId="2953654366" sldId="296"/>
            <ac:spMk id="3" creationId="{02D567AF-8866-FF00-4141-B2368B718C0E}"/>
          </ac:spMkLst>
        </pc:spChg>
      </pc:sldChg>
    </pc:docChg>
  </pc:docChgLst>
  <pc:docChgLst>
    <pc:chgData name="NIKOLAI VALKAMO" userId="S::n.valkamo-2021@hull.ac.uk::299f0d07-d9be-463a-8ac9-2de16a316413" providerId="AD" clId="Web-{FD37835E-E38E-4B0B-A457-B5916445A25A}"/>
    <pc:docChg chg="addSld modSld addMainMaster">
      <pc:chgData name="NIKOLAI VALKAMO" userId="S::n.valkamo-2021@hull.ac.uk::299f0d07-d9be-463a-8ac9-2de16a316413" providerId="AD" clId="Web-{FD37835E-E38E-4B0B-A457-B5916445A25A}" dt="2023-03-07T01:08:45.550" v="51"/>
      <pc:docMkLst>
        <pc:docMk/>
      </pc:docMkLst>
      <pc:sldChg chg="modSp">
        <pc:chgData name="NIKOLAI VALKAMO" userId="S::n.valkamo-2021@hull.ac.uk::299f0d07-d9be-463a-8ac9-2de16a316413" providerId="AD" clId="Web-{FD37835E-E38E-4B0B-A457-B5916445A25A}" dt="2023-03-07T01:08:44.128" v="49" actId="20577"/>
        <pc:sldMkLst>
          <pc:docMk/>
          <pc:sldMk cId="1122759403" sldId="309"/>
        </pc:sldMkLst>
        <pc:spChg chg="mod">
          <ac:chgData name="NIKOLAI VALKAMO" userId="S::n.valkamo-2021@hull.ac.uk::299f0d07-d9be-463a-8ac9-2de16a316413" providerId="AD" clId="Web-{FD37835E-E38E-4B0B-A457-B5916445A25A}" dt="2023-03-07T01:08:44.128" v="49" actId="20577"/>
          <ac:spMkLst>
            <pc:docMk/>
            <pc:sldMk cId="1122759403" sldId="309"/>
            <ac:spMk id="3" creationId="{DA482B02-80E2-A487-A24D-1AD97B5DDE62}"/>
          </ac:spMkLst>
        </pc:spChg>
      </pc:sldChg>
      <pc:sldChg chg="add">
        <pc:chgData name="NIKOLAI VALKAMO" userId="S::n.valkamo-2021@hull.ac.uk::299f0d07-d9be-463a-8ac9-2de16a316413" providerId="AD" clId="Web-{FD37835E-E38E-4B0B-A457-B5916445A25A}" dt="2023-03-07T01:08:45.518" v="50"/>
        <pc:sldMkLst>
          <pc:docMk/>
          <pc:sldMk cId="2596160323" sldId="323"/>
        </pc:sldMkLst>
      </pc:sldChg>
      <pc:sldChg chg="add">
        <pc:chgData name="NIKOLAI VALKAMO" userId="S::n.valkamo-2021@hull.ac.uk::299f0d07-d9be-463a-8ac9-2de16a316413" providerId="AD" clId="Web-{FD37835E-E38E-4B0B-A457-B5916445A25A}" dt="2023-03-07T01:08:45.550" v="51"/>
        <pc:sldMkLst>
          <pc:docMk/>
          <pc:sldMk cId="726257217" sldId="324"/>
        </pc:sldMkLst>
      </pc:sldChg>
      <pc:sldMasterChg chg="add addSldLayout">
        <pc:chgData name="NIKOLAI VALKAMO" userId="S::n.valkamo-2021@hull.ac.uk::299f0d07-d9be-463a-8ac9-2de16a316413" providerId="AD" clId="Web-{FD37835E-E38E-4B0B-A457-B5916445A25A}" dt="2023-03-07T01:08:45.518" v="50"/>
        <pc:sldMasterMkLst>
          <pc:docMk/>
          <pc:sldMasterMk cId="1731836446" sldId="2147483648"/>
        </pc:sldMasterMkLst>
        <pc:sldLayoutChg chg="add">
          <pc:chgData name="NIKOLAI VALKAMO" userId="S::n.valkamo-2021@hull.ac.uk::299f0d07-d9be-463a-8ac9-2de16a316413" providerId="AD" clId="Web-{FD37835E-E38E-4B0B-A457-B5916445A25A}" dt="2023-03-07T01:08:45.518" v="50"/>
          <pc:sldLayoutMkLst>
            <pc:docMk/>
            <pc:sldMasterMk cId="1731836446" sldId="2147483648"/>
            <pc:sldLayoutMk cId="159273158" sldId="2147483649"/>
          </pc:sldLayoutMkLst>
        </pc:sldLayoutChg>
        <pc:sldLayoutChg chg="add">
          <pc:chgData name="NIKOLAI VALKAMO" userId="S::n.valkamo-2021@hull.ac.uk::299f0d07-d9be-463a-8ac9-2de16a316413" providerId="AD" clId="Web-{FD37835E-E38E-4B0B-A457-B5916445A25A}" dt="2023-03-07T01:08:45.518" v="50"/>
          <pc:sldLayoutMkLst>
            <pc:docMk/>
            <pc:sldMasterMk cId="1731836446" sldId="2147483648"/>
            <pc:sldLayoutMk cId="3457838115" sldId="2147483650"/>
          </pc:sldLayoutMkLst>
        </pc:sldLayoutChg>
        <pc:sldLayoutChg chg="add">
          <pc:chgData name="NIKOLAI VALKAMO" userId="S::n.valkamo-2021@hull.ac.uk::299f0d07-d9be-463a-8ac9-2de16a316413" providerId="AD" clId="Web-{FD37835E-E38E-4B0B-A457-B5916445A25A}" dt="2023-03-07T01:08:45.518" v="50"/>
          <pc:sldLayoutMkLst>
            <pc:docMk/>
            <pc:sldMasterMk cId="1731836446" sldId="2147483648"/>
            <pc:sldLayoutMk cId="272195574" sldId="2147483651"/>
          </pc:sldLayoutMkLst>
        </pc:sldLayoutChg>
        <pc:sldLayoutChg chg="add">
          <pc:chgData name="NIKOLAI VALKAMO" userId="S::n.valkamo-2021@hull.ac.uk::299f0d07-d9be-463a-8ac9-2de16a316413" providerId="AD" clId="Web-{FD37835E-E38E-4B0B-A457-B5916445A25A}" dt="2023-03-07T01:08:45.518" v="50"/>
          <pc:sldLayoutMkLst>
            <pc:docMk/>
            <pc:sldMasterMk cId="1731836446" sldId="2147483648"/>
            <pc:sldLayoutMk cId="3852310953" sldId="2147483652"/>
          </pc:sldLayoutMkLst>
        </pc:sldLayoutChg>
        <pc:sldLayoutChg chg="add">
          <pc:chgData name="NIKOLAI VALKAMO" userId="S::n.valkamo-2021@hull.ac.uk::299f0d07-d9be-463a-8ac9-2de16a316413" providerId="AD" clId="Web-{FD37835E-E38E-4B0B-A457-B5916445A25A}" dt="2023-03-07T01:08:45.518" v="50"/>
          <pc:sldLayoutMkLst>
            <pc:docMk/>
            <pc:sldMasterMk cId="1731836446" sldId="2147483648"/>
            <pc:sldLayoutMk cId="3149291260" sldId="2147483653"/>
          </pc:sldLayoutMkLst>
        </pc:sldLayoutChg>
        <pc:sldLayoutChg chg="add">
          <pc:chgData name="NIKOLAI VALKAMO" userId="S::n.valkamo-2021@hull.ac.uk::299f0d07-d9be-463a-8ac9-2de16a316413" providerId="AD" clId="Web-{FD37835E-E38E-4B0B-A457-B5916445A25A}" dt="2023-03-07T01:08:45.518" v="50"/>
          <pc:sldLayoutMkLst>
            <pc:docMk/>
            <pc:sldMasterMk cId="1731836446" sldId="2147483648"/>
            <pc:sldLayoutMk cId="1092181349" sldId="2147483654"/>
          </pc:sldLayoutMkLst>
        </pc:sldLayoutChg>
        <pc:sldLayoutChg chg="add">
          <pc:chgData name="NIKOLAI VALKAMO" userId="S::n.valkamo-2021@hull.ac.uk::299f0d07-d9be-463a-8ac9-2de16a316413" providerId="AD" clId="Web-{FD37835E-E38E-4B0B-A457-B5916445A25A}" dt="2023-03-07T01:08:45.518" v="50"/>
          <pc:sldLayoutMkLst>
            <pc:docMk/>
            <pc:sldMasterMk cId="1731836446" sldId="2147483648"/>
            <pc:sldLayoutMk cId="1430320350" sldId="2147483655"/>
          </pc:sldLayoutMkLst>
        </pc:sldLayoutChg>
        <pc:sldLayoutChg chg="add">
          <pc:chgData name="NIKOLAI VALKAMO" userId="S::n.valkamo-2021@hull.ac.uk::299f0d07-d9be-463a-8ac9-2de16a316413" providerId="AD" clId="Web-{FD37835E-E38E-4B0B-A457-B5916445A25A}" dt="2023-03-07T01:08:45.518" v="50"/>
          <pc:sldLayoutMkLst>
            <pc:docMk/>
            <pc:sldMasterMk cId="1731836446" sldId="2147483648"/>
            <pc:sldLayoutMk cId="351590968" sldId="2147483656"/>
          </pc:sldLayoutMkLst>
        </pc:sldLayoutChg>
        <pc:sldLayoutChg chg="add">
          <pc:chgData name="NIKOLAI VALKAMO" userId="S::n.valkamo-2021@hull.ac.uk::299f0d07-d9be-463a-8ac9-2de16a316413" providerId="AD" clId="Web-{FD37835E-E38E-4B0B-A457-B5916445A25A}" dt="2023-03-07T01:08:45.518" v="50"/>
          <pc:sldLayoutMkLst>
            <pc:docMk/>
            <pc:sldMasterMk cId="1731836446" sldId="2147483648"/>
            <pc:sldLayoutMk cId="542325298" sldId="2147483657"/>
          </pc:sldLayoutMkLst>
        </pc:sldLayoutChg>
        <pc:sldLayoutChg chg="add">
          <pc:chgData name="NIKOLAI VALKAMO" userId="S::n.valkamo-2021@hull.ac.uk::299f0d07-d9be-463a-8ac9-2de16a316413" providerId="AD" clId="Web-{FD37835E-E38E-4B0B-A457-B5916445A25A}" dt="2023-03-07T01:08:45.518" v="50"/>
          <pc:sldLayoutMkLst>
            <pc:docMk/>
            <pc:sldMasterMk cId="1731836446" sldId="2147483648"/>
            <pc:sldLayoutMk cId="3285865368" sldId="2147483658"/>
          </pc:sldLayoutMkLst>
        </pc:sldLayoutChg>
        <pc:sldLayoutChg chg="add">
          <pc:chgData name="NIKOLAI VALKAMO" userId="S::n.valkamo-2021@hull.ac.uk::299f0d07-d9be-463a-8ac9-2de16a316413" providerId="AD" clId="Web-{FD37835E-E38E-4B0B-A457-B5916445A25A}" dt="2023-03-07T01:08:45.518" v="50"/>
          <pc:sldLayoutMkLst>
            <pc:docMk/>
            <pc:sldMasterMk cId="1731836446" sldId="2147483648"/>
            <pc:sldLayoutMk cId="445786519" sldId="2147483659"/>
          </pc:sldLayoutMkLst>
        </pc:sldLayoutChg>
      </pc:sldMasterChg>
    </pc:docChg>
  </pc:docChgLst>
  <pc:docChgLst>
    <pc:chgData name="DAVID CAIN" userId="S::d.p.cain-2021@hull.ac.uk::d1b5409a-95d0-4935-872a-80567199088f" providerId="AD" clId="Web-{246DFFBC-905A-415B-B6DF-0A95F8D50AE5}"/>
    <pc:docChg chg="addSld modSld">
      <pc:chgData name="DAVID CAIN" userId="S::d.p.cain-2021@hull.ac.uk::d1b5409a-95d0-4935-872a-80567199088f" providerId="AD" clId="Web-{246DFFBC-905A-415B-B6DF-0A95F8D50AE5}" dt="2023-02-14T12:12:04.115" v="52" actId="20577"/>
      <pc:docMkLst>
        <pc:docMk/>
      </pc:docMkLst>
      <pc:sldChg chg="modSp">
        <pc:chgData name="DAVID CAIN" userId="S::d.p.cain-2021@hull.ac.uk::d1b5409a-95d0-4935-872a-80567199088f" providerId="AD" clId="Web-{246DFFBC-905A-415B-B6DF-0A95F8D50AE5}" dt="2023-02-14T12:11:04.112" v="21" actId="20577"/>
        <pc:sldMkLst>
          <pc:docMk/>
          <pc:sldMk cId="960847246" sldId="293"/>
        </pc:sldMkLst>
        <pc:spChg chg="mod">
          <ac:chgData name="DAVID CAIN" userId="S::d.p.cain-2021@hull.ac.uk::d1b5409a-95d0-4935-872a-80567199088f" providerId="AD" clId="Web-{246DFFBC-905A-415B-B6DF-0A95F8D50AE5}" dt="2023-02-14T12:11:04.112" v="21" actId="20577"/>
          <ac:spMkLst>
            <pc:docMk/>
            <pc:sldMk cId="960847246" sldId="293"/>
            <ac:spMk id="2" creationId="{82D84985-6526-C7E9-B199-5DF3A4A2D862}"/>
          </ac:spMkLst>
        </pc:spChg>
      </pc:sldChg>
      <pc:sldChg chg="delSp modSp new mod modClrScheme chgLayout">
        <pc:chgData name="DAVID CAIN" userId="S::d.p.cain-2021@hull.ac.uk::d1b5409a-95d0-4935-872a-80567199088f" providerId="AD" clId="Web-{246DFFBC-905A-415B-B6DF-0A95F8D50AE5}" dt="2023-02-14T12:10:49.924" v="14" actId="20577"/>
        <pc:sldMkLst>
          <pc:docMk/>
          <pc:sldMk cId="3119327271" sldId="300"/>
        </pc:sldMkLst>
        <pc:spChg chg="mod ord">
          <ac:chgData name="DAVID CAIN" userId="S::d.p.cain-2021@hull.ac.uk::d1b5409a-95d0-4935-872a-80567199088f" providerId="AD" clId="Web-{246DFFBC-905A-415B-B6DF-0A95F8D50AE5}" dt="2023-02-14T12:10:49.924" v="14" actId="20577"/>
          <ac:spMkLst>
            <pc:docMk/>
            <pc:sldMk cId="3119327271" sldId="300"/>
            <ac:spMk id="2" creationId="{DB840850-99CA-D3EE-2160-9BE0059A2492}"/>
          </ac:spMkLst>
        </pc:spChg>
        <pc:spChg chg="del mod ord">
          <ac:chgData name="DAVID CAIN" userId="S::d.p.cain-2021@hull.ac.uk::d1b5409a-95d0-4935-872a-80567199088f" providerId="AD" clId="Web-{246DFFBC-905A-415B-B6DF-0A95F8D50AE5}" dt="2023-02-14T12:10:40.845" v="12"/>
          <ac:spMkLst>
            <pc:docMk/>
            <pc:sldMk cId="3119327271" sldId="300"/>
            <ac:spMk id="3" creationId="{A2D6438A-39FC-7F0F-C29A-2F12F5CA243F}"/>
          </ac:spMkLst>
        </pc:spChg>
      </pc:sldChg>
      <pc:sldChg chg="addSp delSp modSp new mod modClrScheme chgLayout">
        <pc:chgData name="DAVID CAIN" userId="S::d.p.cain-2021@hull.ac.uk::d1b5409a-95d0-4935-872a-80567199088f" providerId="AD" clId="Web-{246DFFBC-905A-415B-B6DF-0A95F8D50AE5}" dt="2023-02-14T12:11:39.973" v="29"/>
        <pc:sldMkLst>
          <pc:docMk/>
          <pc:sldMk cId="874893187" sldId="301"/>
        </pc:sldMkLst>
        <pc:spChg chg="mod ord">
          <ac:chgData name="DAVID CAIN" userId="S::d.p.cain-2021@hull.ac.uk::d1b5409a-95d0-4935-872a-80567199088f" providerId="AD" clId="Web-{246DFFBC-905A-415B-B6DF-0A95F8D50AE5}" dt="2023-02-14T12:11:33.957" v="28" actId="20577"/>
          <ac:spMkLst>
            <pc:docMk/>
            <pc:sldMk cId="874893187" sldId="301"/>
            <ac:spMk id="2" creationId="{D0EB773F-DADA-F91E-68EA-CF6A8143C4A3}"/>
          </ac:spMkLst>
        </pc:spChg>
        <pc:spChg chg="del">
          <ac:chgData name="DAVID CAIN" userId="S::d.p.cain-2021@hull.ac.uk::d1b5409a-95d0-4935-872a-80567199088f" providerId="AD" clId="Web-{246DFFBC-905A-415B-B6DF-0A95F8D50AE5}" dt="2023-02-14T12:11:21.769" v="23"/>
          <ac:spMkLst>
            <pc:docMk/>
            <pc:sldMk cId="874893187" sldId="301"/>
            <ac:spMk id="3" creationId="{2F7457B1-020B-37FA-7E81-BD62FAFE69FA}"/>
          </ac:spMkLst>
        </pc:spChg>
        <pc:spChg chg="add del mod ord">
          <ac:chgData name="DAVID CAIN" userId="S::d.p.cain-2021@hull.ac.uk::d1b5409a-95d0-4935-872a-80567199088f" providerId="AD" clId="Web-{246DFFBC-905A-415B-B6DF-0A95F8D50AE5}" dt="2023-02-14T12:11:39.973" v="29"/>
          <ac:spMkLst>
            <pc:docMk/>
            <pc:sldMk cId="874893187" sldId="301"/>
            <ac:spMk id="4" creationId="{2A150A5D-7852-5DA8-6B49-3219F24617BA}"/>
          </ac:spMkLst>
        </pc:spChg>
      </pc:sldChg>
      <pc:sldChg chg="delSp modSp new">
        <pc:chgData name="DAVID CAIN" userId="S::d.p.cain-2021@hull.ac.uk::d1b5409a-95d0-4935-872a-80567199088f" providerId="AD" clId="Web-{246DFFBC-905A-415B-B6DF-0A95F8D50AE5}" dt="2023-02-14T12:12:04.115" v="52" actId="20577"/>
        <pc:sldMkLst>
          <pc:docMk/>
          <pc:sldMk cId="546135848" sldId="302"/>
        </pc:sldMkLst>
        <pc:spChg chg="mod">
          <ac:chgData name="DAVID CAIN" userId="S::d.p.cain-2021@hull.ac.uk::d1b5409a-95d0-4935-872a-80567199088f" providerId="AD" clId="Web-{246DFFBC-905A-415B-B6DF-0A95F8D50AE5}" dt="2023-02-14T12:12:04.115" v="52" actId="20577"/>
          <ac:spMkLst>
            <pc:docMk/>
            <pc:sldMk cId="546135848" sldId="302"/>
            <ac:spMk id="2" creationId="{B860B4EA-627D-37DC-01DB-0645D163FDC8}"/>
          </ac:spMkLst>
        </pc:spChg>
        <pc:spChg chg="del">
          <ac:chgData name="DAVID CAIN" userId="S::d.p.cain-2021@hull.ac.uk::d1b5409a-95d0-4935-872a-80567199088f" providerId="AD" clId="Web-{246DFFBC-905A-415B-B6DF-0A95F8D50AE5}" dt="2023-02-14T12:11:57.130" v="46"/>
          <ac:spMkLst>
            <pc:docMk/>
            <pc:sldMk cId="546135848" sldId="302"/>
            <ac:spMk id="3" creationId="{57B443D7-FA9B-A125-331E-BF58F806A81A}"/>
          </ac:spMkLst>
        </pc:spChg>
      </pc:sldChg>
    </pc:docChg>
  </pc:docChgLst>
  <pc:docChgLst>
    <pc:chgData name="DAVID CAIN" userId="S::d.p.cain-2021@hull.ac.uk::d1b5409a-95d0-4935-872a-80567199088f" providerId="AD" clId="Web-{F868D34E-C94F-4930-89A5-EA9E576EF315}"/>
    <pc:docChg chg="modSld sldOrd">
      <pc:chgData name="DAVID CAIN" userId="S::d.p.cain-2021@hull.ac.uk::d1b5409a-95d0-4935-872a-80567199088f" providerId="AD" clId="Web-{F868D34E-C94F-4930-89A5-EA9E576EF315}" dt="2023-03-27T23:06:02.773" v="59" actId="14100"/>
      <pc:docMkLst>
        <pc:docMk/>
      </pc:docMkLst>
      <pc:sldChg chg="ord">
        <pc:chgData name="DAVID CAIN" userId="S::d.p.cain-2021@hull.ac.uk::d1b5409a-95d0-4935-872a-80567199088f" providerId="AD" clId="Web-{F868D34E-C94F-4930-89A5-EA9E576EF315}" dt="2023-03-27T23:05:58.289" v="57"/>
        <pc:sldMkLst>
          <pc:docMk/>
          <pc:sldMk cId="3392901557" sldId="343"/>
        </pc:sldMkLst>
      </pc:sldChg>
      <pc:sldChg chg="addSp delSp modSp">
        <pc:chgData name="DAVID CAIN" userId="S::d.p.cain-2021@hull.ac.uk::d1b5409a-95d0-4935-872a-80567199088f" providerId="AD" clId="Web-{F868D34E-C94F-4930-89A5-EA9E576EF315}" dt="2023-03-27T23:05:25.865" v="54" actId="1076"/>
        <pc:sldMkLst>
          <pc:docMk/>
          <pc:sldMk cId="3381696989" sldId="355"/>
        </pc:sldMkLst>
        <pc:spChg chg="add mod">
          <ac:chgData name="DAVID CAIN" userId="S::d.p.cain-2021@hull.ac.uk::d1b5409a-95d0-4935-872a-80567199088f" providerId="AD" clId="Web-{F868D34E-C94F-4930-89A5-EA9E576EF315}" dt="2023-03-27T23:05:25.865" v="54" actId="1076"/>
          <ac:spMkLst>
            <pc:docMk/>
            <pc:sldMk cId="3381696989" sldId="355"/>
            <ac:spMk id="6" creationId="{FEF8C04A-79D7-C49C-5FBD-2D86C46AD918}"/>
          </ac:spMkLst>
        </pc:spChg>
        <pc:picChg chg="add mod">
          <ac:chgData name="DAVID CAIN" userId="S::d.p.cain-2021@hull.ac.uk::d1b5409a-95d0-4935-872a-80567199088f" providerId="AD" clId="Web-{F868D34E-C94F-4930-89A5-EA9E576EF315}" dt="2023-03-27T23:04:34.455" v="8" actId="1076"/>
          <ac:picMkLst>
            <pc:docMk/>
            <pc:sldMk cId="3381696989" sldId="355"/>
            <ac:picMk id="2" creationId="{08B4E82E-5854-25E4-4281-3AE49B26FB16}"/>
          </ac:picMkLst>
        </pc:picChg>
        <pc:picChg chg="add mod">
          <ac:chgData name="DAVID CAIN" userId="S::d.p.cain-2021@hull.ac.uk::d1b5409a-95d0-4935-872a-80567199088f" providerId="AD" clId="Web-{F868D34E-C94F-4930-89A5-EA9E576EF315}" dt="2023-03-27T23:05:02.004" v="15" actId="1076"/>
          <ac:picMkLst>
            <pc:docMk/>
            <pc:sldMk cId="3381696989" sldId="355"/>
            <ac:picMk id="3" creationId="{065FFBFD-7F4D-8891-9B72-25F53BEDD6BA}"/>
          </ac:picMkLst>
        </pc:picChg>
        <pc:picChg chg="del mod">
          <ac:chgData name="DAVID CAIN" userId="S::d.p.cain-2021@hull.ac.uk::d1b5409a-95d0-4935-872a-80567199088f" providerId="AD" clId="Web-{F868D34E-C94F-4930-89A5-EA9E576EF315}" dt="2023-03-27T23:03:26.638" v="4"/>
          <ac:picMkLst>
            <pc:docMk/>
            <pc:sldMk cId="3381696989" sldId="355"/>
            <ac:picMk id="4" creationId="{22CBFE46-1564-177A-0026-27321DAA7F8D}"/>
          </ac:picMkLst>
        </pc:picChg>
        <pc:picChg chg="add mod">
          <ac:chgData name="DAVID CAIN" userId="S::d.p.cain-2021@hull.ac.uk::d1b5409a-95d0-4935-872a-80567199088f" providerId="AD" clId="Web-{F868D34E-C94F-4930-89A5-EA9E576EF315}" dt="2023-03-27T23:05:00.535" v="14" actId="1076"/>
          <ac:picMkLst>
            <pc:docMk/>
            <pc:sldMk cId="3381696989" sldId="355"/>
            <ac:picMk id="5" creationId="{E0ADDC5A-E9A9-F404-4CF2-96690F89BE63}"/>
          </ac:picMkLst>
        </pc:picChg>
      </pc:sldChg>
      <pc:sldChg chg="modSp">
        <pc:chgData name="DAVID CAIN" userId="S::d.p.cain-2021@hull.ac.uk::d1b5409a-95d0-4935-872a-80567199088f" providerId="AD" clId="Web-{F868D34E-C94F-4930-89A5-EA9E576EF315}" dt="2023-03-27T23:06:02.773" v="59" actId="14100"/>
        <pc:sldMkLst>
          <pc:docMk/>
          <pc:sldMk cId="840331067" sldId="356"/>
        </pc:sldMkLst>
        <pc:picChg chg="mod">
          <ac:chgData name="DAVID CAIN" userId="S::d.p.cain-2021@hull.ac.uk::d1b5409a-95d0-4935-872a-80567199088f" providerId="AD" clId="Web-{F868D34E-C94F-4930-89A5-EA9E576EF315}" dt="2023-03-27T23:06:02.773" v="59" actId="14100"/>
          <ac:picMkLst>
            <pc:docMk/>
            <pc:sldMk cId="840331067" sldId="356"/>
            <ac:picMk id="5" creationId="{3B1E15B8-8AEE-E879-C85B-78AE562BA58E}"/>
          </ac:picMkLst>
        </pc:picChg>
      </pc:sldChg>
    </pc:docChg>
  </pc:docChgLst>
  <pc:docChgLst>
    <pc:chgData name="DAVID CAIN" userId="S::d.p.cain-2021@hull.ac.uk::d1b5409a-95d0-4935-872a-80567199088f" providerId="AD" clId="Web-{5CEBD55D-B7ED-4316-A836-6AAB74FA72F3}"/>
    <pc:docChg chg="addSld modSld sldOrd">
      <pc:chgData name="DAVID CAIN" userId="S::d.p.cain-2021@hull.ac.uk::d1b5409a-95d0-4935-872a-80567199088f" providerId="AD" clId="Web-{5CEBD55D-B7ED-4316-A836-6AAB74FA72F3}" dt="2023-02-10T17:35:22.050" v="577" actId="1076"/>
      <pc:docMkLst>
        <pc:docMk/>
      </pc:docMkLst>
      <pc:sldChg chg="modSp">
        <pc:chgData name="DAVID CAIN" userId="S::d.p.cain-2021@hull.ac.uk::d1b5409a-95d0-4935-872a-80567199088f" providerId="AD" clId="Web-{5CEBD55D-B7ED-4316-A836-6AAB74FA72F3}" dt="2023-02-10T17:24:08.919" v="279"/>
        <pc:sldMkLst>
          <pc:docMk/>
          <pc:sldMk cId="358343931" sldId="267"/>
        </pc:sldMkLst>
        <pc:spChg chg="mod">
          <ac:chgData name="DAVID CAIN" userId="S::d.p.cain-2021@hull.ac.uk::d1b5409a-95d0-4935-872a-80567199088f" providerId="AD" clId="Web-{5CEBD55D-B7ED-4316-A836-6AAB74FA72F3}" dt="2023-02-10T17:24:08.919" v="279"/>
          <ac:spMkLst>
            <pc:docMk/>
            <pc:sldMk cId="358343931" sldId="267"/>
            <ac:spMk id="16" creationId="{10B4B00F-6C40-97FA-C113-580B72406B58}"/>
          </ac:spMkLst>
        </pc:spChg>
      </pc:sldChg>
      <pc:sldChg chg="modSp">
        <pc:chgData name="DAVID CAIN" userId="S::d.p.cain-2021@hull.ac.uk::d1b5409a-95d0-4935-872a-80567199088f" providerId="AD" clId="Web-{5CEBD55D-B7ED-4316-A836-6AAB74FA72F3}" dt="2023-02-10T17:24:16.060" v="280"/>
        <pc:sldMkLst>
          <pc:docMk/>
          <pc:sldMk cId="105294064" sldId="268"/>
        </pc:sldMkLst>
        <pc:spChg chg="mod">
          <ac:chgData name="DAVID CAIN" userId="S::d.p.cain-2021@hull.ac.uk::d1b5409a-95d0-4935-872a-80567199088f" providerId="AD" clId="Web-{5CEBD55D-B7ED-4316-A836-6AAB74FA72F3}" dt="2023-02-10T17:24:16.060" v="280"/>
          <ac:spMkLst>
            <pc:docMk/>
            <pc:sldMk cId="105294064" sldId="268"/>
            <ac:spMk id="16" creationId="{09760B24-2CD7-ADED-1E9C-133D8897EA2E}"/>
          </ac:spMkLst>
        </pc:spChg>
      </pc:sldChg>
      <pc:sldChg chg="modSp">
        <pc:chgData name="DAVID CAIN" userId="S::d.p.cain-2021@hull.ac.uk::d1b5409a-95d0-4935-872a-80567199088f" providerId="AD" clId="Web-{5CEBD55D-B7ED-4316-A836-6AAB74FA72F3}" dt="2023-02-10T17:24:00.450" v="278"/>
        <pc:sldMkLst>
          <pc:docMk/>
          <pc:sldMk cId="2099804978" sldId="269"/>
        </pc:sldMkLst>
        <pc:spChg chg="mod">
          <ac:chgData name="DAVID CAIN" userId="S::d.p.cain-2021@hull.ac.uk::d1b5409a-95d0-4935-872a-80567199088f" providerId="AD" clId="Web-{5CEBD55D-B7ED-4316-A836-6AAB74FA72F3}" dt="2023-02-10T17:24:00.450" v="278"/>
          <ac:spMkLst>
            <pc:docMk/>
            <pc:sldMk cId="2099804978" sldId="269"/>
            <ac:spMk id="8" creationId="{6D0BC6CA-5F53-EC00-8136-6CDC143D8A3F}"/>
          </ac:spMkLst>
        </pc:spChg>
      </pc:sldChg>
      <pc:sldChg chg="modSp">
        <pc:chgData name="DAVID CAIN" userId="S::d.p.cain-2021@hull.ac.uk::d1b5409a-95d0-4935-872a-80567199088f" providerId="AD" clId="Web-{5CEBD55D-B7ED-4316-A836-6AAB74FA72F3}" dt="2023-02-10T17:24:19.951" v="281"/>
        <pc:sldMkLst>
          <pc:docMk/>
          <pc:sldMk cId="3791258589" sldId="272"/>
        </pc:sldMkLst>
        <pc:spChg chg="mod">
          <ac:chgData name="DAVID CAIN" userId="S::d.p.cain-2021@hull.ac.uk::d1b5409a-95d0-4935-872a-80567199088f" providerId="AD" clId="Web-{5CEBD55D-B7ED-4316-A836-6AAB74FA72F3}" dt="2023-02-10T17:24:19.951" v="281"/>
          <ac:spMkLst>
            <pc:docMk/>
            <pc:sldMk cId="3791258589" sldId="272"/>
            <ac:spMk id="16" creationId="{09760B24-2CD7-ADED-1E9C-133D8897EA2E}"/>
          </ac:spMkLst>
        </pc:spChg>
      </pc:sldChg>
      <pc:sldChg chg="modSp">
        <pc:chgData name="DAVID CAIN" userId="S::d.p.cain-2021@hull.ac.uk::d1b5409a-95d0-4935-872a-80567199088f" providerId="AD" clId="Web-{5CEBD55D-B7ED-4316-A836-6AAB74FA72F3}" dt="2023-02-10T17:09:09.752" v="108" actId="1076"/>
        <pc:sldMkLst>
          <pc:docMk/>
          <pc:sldMk cId="3182451753" sldId="288"/>
        </pc:sldMkLst>
        <pc:spChg chg="mod">
          <ac:chgData name="DAVID CAIN" userId="S::d.p.cain-2021@hull.ac.uk::d1b5409a-95d0-4935-872a-80567199088f" providerId="AD" clId="Web-{5CEBD55D-B7ED-4316-A836-6AAB74FA72F3}" dt="2023-02-10T17:09:09.689" v="103" actId="1076"/>
          <ac:spMkLst>
            <pc:docMk/>
            <pc:sldMk cId="3182451753" sldId="288"/>
            <ac:spMk id="5" creationId="{56E9BC36-2B9E-5B3F-9E9B-D693D62E3977}"/>
          </ac:spMkLst>
        </pc:spChg>
        <pc:spChg chg="mod">
          <ac:chgData name="DAVID CAIN" userId="S::d.p.cain-2021@hull.ac.uk::d1b5409a-95d0-4935-872a-80567199088f" providerId="AD" clId="Web-{5CEBD55D-B7ED-4316-A836-6AAB74FA72F3}" dt="2023-02-10T17:09:09.736" v="106" actId="1076"/>
          <ac:spMkLst>
            <pc:docMk/>
            <pc:sldMk cId="3182451753" sldId="288"/>
            <ac:spMk id="15" creationId="{356BABFB-7488-B366-7F06-702F47D02C7E}"/>
          </ac:spMkLst>
        </pc:spChg>
        <pc:spChg chg="mod">
          <ac:chgData name="DAVID CAIN" userId="S::d.p.cain-2021@hull.ac.uk::d1b5409a-95d0-4935-872a-80567199088f" providerId="AD" clId="Web-{5CEBD55D-B7ED-4316-A836-6AAB74FA72F3}" dt="2023-02-10T17:09:09.752" v="107" actId="1076"/>
          <ac:spMkLst>
            <pc:docMk/>
            <pc:sldMk cId="3182451753" sldId="288"/>
            <ac:spMk id="17" creationId="{82832978-55FE-2D25-1DDE-D1BC1594E63B}"/>
          </ac:spMkLst>
        </pc:spChg>
        <pc:picChg chg="mod">
          <ac:chgData name="DAVID CAIN" userId="S::d.p.cain-2021@hull.ac.uk::d1b5409a-95d0-4935-872a-80567199088f" providerId="AD" clId="Web-{5CEBD55D-B7ED-4316-A836-6AAB74FA72F3}" dt="2023-02-10T17:09:09.736" v="104" actId="1076"/>
          <ac:picMkLst>
            <pc:docMk/>
            <pc:sldMk cId="3182451753" sldId="288"/>
            <ac:picMk id="7" creationId="{0381293C-2694-73CA-033D-D9182E4B6AA2}"/>
          </ac:picMkLst>
        </pc:picChg>
        <pc:cxnChg chg="mod">
          <ac:chgData name="DAVID CAIN" userId="S::d.p.cain-2021@hull.ac.uk::d1b5409a-95d0-4935-872a-80567199088f" providerId="AD" clId="Web-{5CEBD55D-B7ED-4316-A836-6AAB74FA72F3}" dt="2023-02-10T17:09:09.736" v="105" actId="1076"/>
          <ac:cxnSpMkLst>
            <pc:docMk/>
            <pc:sldMk cId="3182451753" sldId="288"/>
            <ac:cxnSpMk id="12" creationId="{65E4FFC9-BB3A-DB4D-9F97-BF525336F13D}"/>
          </ac:cxnSpMkLst>
        </pc:cxnChg>
        <pc:cxnChg chg="mod">
          <ac:chgData name="DAVID CAIN" userId="S::d.p.cain-2021@hull.ac.uk::d1b5409a-95d0-4935-872a-80567199088f" providerId="AD" clId="Web-{5CEBD55D-B7ED-4316-A836-6AAB74FA72F3}" dt="2023-02-10T17:09:09.752" v="108" actId="1076"/>
          <ac:cxnSpMkLst>
            <pc:docMk/>
            <pc:sldMk cId="3182451753" sldId="288"/>
            <ac:cxnSpMk id="18" creationId="{87EB0D35-FA88-3E11-95A7-2EA5823AAEC8}"/>
          </ac:cxnSpMkLst>
        </pc:cxnChg>
      </pc:sldChg>
      <pc:sldChg chg="addSp modSp ord">
        <pc:chgData name="DAVID CAIN" userId="S::d.p.cain-2021@hull.ac.uk::d1b5409a-95d0-4935-872a-80567199088f" providerId="AD" clId="Web-{5CEBD55D-B7ED-4316-A836-6AAB74FA72F3}" dt="2023-02-10T17:35:22.050" v="577" actId="1076"/>
        <pc:sldMkLst>
          <pc:docMk/>
          <pc:sldMk cId="822742689" sldId="289"/>
        </pc:sldMkLst>
        <pc:spChg chg="mod">
          <ac:chgData name="DAVID CAIN" userId="S::d.p.cain-2021@hull.ac.uk::d1b5409a-95d0-4935-872a-80567199088f" providerId="AD" clId="Web-{5CEBD55D-B7ED-4316-A836-6AAB74FA72F3}" dt="2023-02-10T17:33:19.343" v="575" actId="20577"/>
          <ac:spMkLst>
            <pc:docMk/>
            <pc:sldMk cId="822742689" sldId="289"/>
            <ac:spMk id="10" creationId="{86BE4053-8FCF-525C-11FD-191F1E716887}"/>
          </ac:spMkLst>
        </pc:spChg>
        <pc:spChg chg="mod">
          <ac:chgData name="DAVID CAIN" userId="S::d.p.cain-2021@hull.ac.uk::d1b5409a-95d0-4935-872a-80567199088f" providerId="AD" clId="Web-{5CEBD55D-B7ED-4316-A836-6AAB74FA72F3}" dt="2023-02-10T17:35:22.050" v="577" actId="1076"/>
          <ac:spMkLst>
            <pc:docMk/>
            <pc:sldMk cId="822742689" sldId="289"/>
            <ac:spMk id="11" creationId="{F849B372-9C4B-67FC-323E-A504F98E71B3}"/>
          </ac:spMkLst>
        </pc:spChg>
        <pc:spChg chg="mod">
          <ac:chgData name="DAVID CAIN" userId="S::d.p.cain-2021@hull.ac.uk::d1b5409a-95d0-4935-872a-80567199088f" providerId="AD" clId="Web-{5CEBD55D-B7ED-4316-A836-6AAB74FA72F3}" dt="2023-02-10T17:33:09.312" v="560" actId="1076"/>
          <ac:spMkLst>
            <pc:docMk/>
            <pc:sldMk cId="822742689" sldId="289"/>
            <ac:spMk id="12" creationId="{14AED1E1-259E-7CEC-3384-751FB5BEE942}"/>
          </ac:spMkLst>
        </pc:spChg>
        <pc:spChg chg="add mod">
          <ac:chgData name="DAVID CAIN" userId="S::d.p.cain-2021@hull.ac.uk::d1b5409a-95d0-4935-872a-80567199088f" providerId="AD" clId="Web-{5CEBD55D-B7ED-4316-A836-6AAB74FA72F3}" dt="2023-02-10T16:37:15.286" v="33" actId="20577"/>
          <ac:spMkLst>
            <pc:docMk/>
            <pc:sldMk cId="822742689" sldId="289"/>
            <ac:spMk id="17" creationId="{347CACD9-2C20-A960-44D6-B31D3F986FF6}"/>
          </ac:spMkLst>
        </pc:spChg>
        <pc:cxnChg chg="add mod">
          <ac:chgData name="DAVID CAIN" userId="S::d.p.cain-2021@hull.ac.uk::d1b5409a-95d0-4935-872a-80567199088f" providerId="AD" clId="Web-{5CEBD55D-B7ED-4316-A836-6AAB74FA72F3}" dt="2023-02-10T16:35:58.440" v="5" actId="14100"/>
          <ac:cxnSpMkLst>
            <pc:docMk/>
            <pc:sldMk cId="822742689" sldId="289"/>
            <ac:cxnSpMk id="2" creationId="{C209A0FE-9B1F-9770-37CB-EA27F596E725}"/>
          </ac:cxnSpMkLst>
        </pc:cxnChg>
        <pc:cxnChg chg="add mod">
          <ac:chgData name="DAVID CAIN" userId="S::d.p.cain-2021@hull.ac.uk::d1b5409a-95d0-4935-872a-80567199088f" providerId="AD" clId="Web-{5CEBD55D-B7ED-4316-A836-6AAB74FA72F3}" dt="2023-02-10T16:36:04.518" v="8" actId="14100"/>
          <ac:cxnSpMkLst>
            <pc:docMk/>
            <pc:sldMk cId="822742689" sldId="289"/>
            <ac:cxnSpMk id="3" creationId="{CD5BDA5A-98B3-3782-4FAE-D83AC0EBFD5C}"/>
          </ac:cxnSpMkLst>
        </pc:cxnChg>
        <pc:cxnChg chg="add mod">
          <ac:chgData name="DAVID CAIN" userId="S::d.p.cain-2021@hull.ac.uk::d1b5409a-95d0-4935-872a-80567199088f" providerId="AD" clId="Web-{5CEBD55D-B7ED-4316-A836-6AAB74FA72F3}" dt="2023-02-10T16:36:11.144" v="11" actId="14100"/>
          <ac:cxnSpMkLst>
            <pc:docMk/>
            <pc:sldMk cId="822742689" sldId="289"/>
            <ac:cxnSpMk id="4" creationId="{0B7B6072-B47A-C3D6-D6B4-F129BF871DFA}"/>
          </ac:cxnSpMkLst>
        </pc:cxnChg>
        <pc:cxnChg chg="add mod">
          <ac:chgData name="DAVID CAIN" userId="S::d.p.cain-2021@hull.ac.uk::d1b5409a-95d0-4935-872a-80567199088f" providerId="AD" clId="Web-{5CEBD55D-B7ED-4316-A836-6AAB74FA72F3}" dt="2023-02-10T16:36:16.425" v="14" actId="14100"/>
          <ac:cxnSpMkLst>
            <pc:docMk/>
            <pc:sldMk cId="822742689" sldId="289"/>
            <ac:cxnSpMk id="13" creationId="{CD569EB9-FBD7-021C-8A63-9F6924C764CA}"/>
          </ac:cxnSpMkLst>
        </pc:cxnChg>
        <pc:cxnChg chg="mod">
          <ac:chgData name="DAVID CAIN" userId="S::d.p.cain-2021@hull.ac.uk::d1b5409a-95d0-4935-872a-80567199088f" providerId="AD" clId="Web-{5CEBD55D-B7ED-4316-A836-6AAB74FA72F3}" dt="2023-02-10T16:35:51.471" v="2" actId="14100"/>
          <ac:cxnSpMkLst>
            <pc:docMk/>
            <pc:sldMk cId="822742689" sldId="289"/>
            <ac:cxnSpMk id="14" creationId="{166D7F0E-90B3-FC1D-ECBA-10709A17002B}"/>
          </ac:cxnSpMkLst>
        </pc:cxnChg>
        <pc:cxnChg chg="add mod">
          <ac:chgData name="DAVID CAIN" userId="S::d.p.cain-2021@hull.ac.uk::d1b5409a-95d0-4935-872a-80567199088f" providerId="AD" clId="Web-{5CEBD55D-B7ED-4316-A836-6AAB74FA72F3}" dt="2023-02-10T16:36:26.035" v="17" actId="14100"/>
          <ac:cxnSpMkLst>
            <pc:docMk/>
            <pc:sldMk cId="822742689" sldId="289"/>
            <ac:cxnSpMk id="15" creationId="{14FE8C2D-03A9-91B5-8FB6-0B717B35034D}"/>
          </ac:cxnSpMkLst>
        </pc:cxnChg>
        <pc:cxnChg chg="add mod">
          <ac:chgData name="DAVID CAIN" userId="S::d.p.cain-2021@hull.ac.uk::d1b5409a-95d0-4935-872a-80567199088f" providerId="AD" clId="Web-{5CEBD55D-B7ED-4316-A836-6AAB74FA72F3}" dt="2023-02-10T17:32:59.264" v="554" actId="1076"/>
          <ac:cxnSpMkLst>
            <pc:docMk/>
            <pc:sldMk cId="822742689" sldId="289"/>
            <ac:cxnSpMk id="16" creationId="{D91FC4F9-F5D8-DCE5-9A23-68EFFFD8C1E4}"/>
          </ac:cxnSpMkLst>
        </pc:cxnChg>
      </pc:sldChg>
      <pc:sldChg chg="addSp delSp modSp new">
        <pc:chgData name="DAVID CAIN" userId="S::d.p.cain-2021@hull.ac.uk::d1b5409a-95d0-4935-872a-80567199088f" providerId="AD" clId="Web-{5CEBD55D-B7ED-4316-A836-6AAB74FA72F3}" dt="2023-02-10T17:01:30.582" v="102" actId="20577"/>
        <pc:sldMkLst>
          <pc:docMk/>
          <pc:sldMk cId="2227501055" sldId="290"/>
        </pc:sldMkLst>
        <pc:spChg chg="del">
          <ac:chgData name="DAVID CAIN" userId="S::d.p.cain-2021@hull.ac.uk::d1b5409a-95d0-4935-872a-80567199088f" providerId="AD" clId="Web-{5CEBD55D-B7ED-4316-A836-6AAB74FA72F3}" dt="2023-02-10T16:55:56.948" v="36"/>
          <ac:spMkLst>
            <pc:docMk/>
            <pc:sldMk cId="2227501055" sldId="290"/>
            <ac:spMk id="2" creationId="{5BED2499-01FD-7B06-45AB-89613DA22494}"/>
          </ac:spMkLst>
        </pc:spChg>
        <pc:spChg chg="del">
          <ac:chgData name="DAVID CAIN" userId="S::d.p.cain-2021@hull.ac.uk::d1b5409a-95d0-4935-872a-80567199088f" providerId="AD" clId="Web-{5CEBD55D-B7ED-4316-A836-6AAB74FA72F3}" dt="2023-02-10T16:55:55.104" v="35"/>
          <ac:spMkLst>
            <pc:docMk/>
            <pc:sldMk cId="2227501055" sldId="290"/>
            <ac:spMk id="3" creationId="{9C79719E-5C27-05DC-B866-6169722BC206}"/>
          </ac:spMkLst>
        </pc:spChg>
        <pc:spChg chg="add mod">
          <ac:chgData name="DAVID CAIN" userId="S::d.p.cain-2021@hull.ac.uk::d1b5409a-95d0-4935-872a-80567199088f" providerId="AD" clId="Web-{5CEBD55D-B7ED-4316-A836-6AAB74FA72F3}" dt="2023-02-10T16:57:32.997" v="80" actId="1076"/>
          <ac:spMkLst>
            <pc:docMk/>
            <pc:sldMk cId="2227501055" sldId="290"/>
            <ac:spMk id="4" creationId="{6D769480-AE6C-65BC-4EEE-283E5923E9A8}"/>
          </ac:spMkLst>
        </pc:spChg>
        <pc:spChg chg="add mod">
          <ac:chgData name="DAVID CAIN" userId="S::d.p.cain-2021@hull.ac.uk::d1b5409a-95d0-4935-872a-80567199088f" providerId="AD" clId="Web-{5CEBD55D-B7ED-4316-A836-6AAB74FA72F3}" dt="2023-02-10T17:01:30.582" v="102" actId="20577"/>
          <ac:spMkLst>
            <pc:docMk/>
            <pc:sldMk cId="2227501055" sldId="290"/>
            <ac:spMk id="5" creationId="{EB8FC2A3-551E-D090-E71F-A4925D90C8DF}"/>
          </ac:spMkLst>
        </pc:spChg>
      </pc:sldChg>
      <pc:sldChg chg="modSp new">
        <pc:chgData name="DAVID CAIN" userId="S::d.p.cain-2021@hull.ac.uk::d1b5409a-95d0-4935-872a-80567199088f" providerId="AD" clId="Web-{5CEBD55D-B7ED-4316-A836-6AAB74FA72F3}" dt="2023-02-10T17:32:37.154" v="544" actId="20577"/>
        <pc:sldMkLst>
          <pc:docMk/>
          <pc:sldMk cId="3865417572" sldId="292"/>
        </pc:sldMkLst>
        <pc:spChg chg="mod">
          <ac:chgData name="DAVID CAIN" userId="S::d.p.cain-2021@hull.ac.uk::d1b5409a-95d0-4935-872a-80567199088f" providerId="AD" clId="Web-{5CEBD55D-B7ED-4316-A836-6AAB74FA72F3}" dt="2023-02-10T17:18:34.097" v="114" actId="20577"/>
          <ac:spMkLst>
            <pc:docMk/>
            <pc:sldMk cId="3865417572" sldId="292"/>
            <ac:spMk id="2" creationId="{4A98D099-C2AF-0F70-86A5-6F7927DD033A}"/>
          </ac:spMkLst>
        </pc:spChg>
        <pc:spChg chg="mod">
          <ac:chgData name="DAVID CAIN" userId="S::d.p.cain-2021@hull.ac.uk::d1b5409a-95d0-4935-872a-80567199088f" providerId="AD" clId="Web-{5CEBD55D-B7ED-4316-A836-6AAB74FA72F3}" dt="2023-02-10T17:32:37.154" v="544" actId="20577"/>
          <ac:spMkLst>
            <pc:docMk/>
            <pc:sldMk cId="3865417572" sldId="292"/>
            <ac:spMk id="3" creationId="{FC7EC28E-1441-B83C-D11E-A9127AECE5E9}"/>
          </ac:spMkLst>
        </pc:spChg>
      </pc:sldChg>
    </pc:docChg>
  </pc:docChgLst>
  <pc:docChgLst>
    <pc:chgData name="LAWRENCE GIBSON" userId="S::l.gibson-2021@hull.ac.uk::28244889-8949-4172-88a7-2b5935da3312" providerId="AD" clId="Web-{FD856665-C1AA-45E3-A043-B7DD8FB74B20}"/>
    <pc:docChg chg="addSld delSld modSld sldOrd">
      <pc:chgData name="LAWRENCE GIBSON" userId="S::l.gibson-2021@hull.ac.uk::28244889-8949-4172-88a7-2b5935da3312" providerId="AD" clId="Web-{FD856665-C1AA-45E3-A043-B7DD8FB74B20}" dt="2023-03-07T09:36:39.197" v="42" actId="20577"/>
      <pc:docMkLst>
        <pc:docMk/>
      </pc:docMkLst>
      <pc:sldChg chg="modSp">
        <pc:chgData name="LAWRENCE GIBSON" userId="S::l.gibson-2021@hull.ac.uk::28244889-8949-4172-88a7-2b5935da3312" providerId="AD" clId="Web-{FD856665-C1AA-45E3-A043-B7DD8FB74B20}" dt="2023-03-07T09:36:39.197" v="42" actId="20577"/>
        <pc:sldMkLst>
          <pc:docMk/>
          <pc:sldMk cId="2272353512" sldId="307"/>
        </pc:sldMkLst>
        <pc:spChg chg="mod">
          <ac:chgData name="LAWRENCE GIBSON" userId="S::l.gibson-2021@hull.ac.uk::28244889-8949-4172-88a7-2b5935da3312" providerId="AD" clId="Web-{FD856665-C1AA-45E3-A043-B7DD8FB74B20}" dt="2023-03-07T09:36:39.197" v="42" actId="20577"/>
          <ac:spMkLst>
            <pc:docMk/>
            <pc:sldMk cId="2272353512" sldId="307"/>
            <ac:spMk id="2" creationId="{76A736A3-6C97-091F-453D-45AA595B0824}"/>
          </ac:spMkLst>
        </pc:spChg>
      </pc:sldChg>
      <pc:sldChg chg="del">
        <pc:chgData name="LAWRENCE GIBSON" userId="S::l.gibson-2021@hull.ac.uk::28244889-8949-4172-88a7-2b5935da3312" providerId="AD" clId="Web-{FD856665-C1AA-45E3-A043-B7DD8FB74B20}" dt="2023-03-07T09:36:06.852" v="31"/>
        <pc:sldMkLst>
          <pc:docMk/>
          <pc:sldMk cId="3682148375" sldId="308"/>
        </pc:sldMkLst>
      </pc:sldChg>
      <pc:sldChg chg="modSp new del ord">
        <pc:chgData name="LAWRENCE GIBSON" userId="S::l.gibson-2021@hull.ac.uk::28244889-8949-4172-88a7-2b5935da3312" providerId="AD" clId="Web-{FD856665-C1AA-45E3-A043-B7DD8FB74B20}" dt="2023-03-07T09:36:07.696" v="32"/>
        <pc:sldMkLst>
          <pc:docMk/>
          <pc:sldMk cId="1074480046" sldId="330"/>
        </pc:sldMkLst>
        <pc:spChg chg="mod">
          <ac:chgData name="LAWRENCE GIBSON" userId="S::l.gibson-2021@hull.ac.uk::28244889-8949-4172-88a7-2b5935da3312" providerId="AD" clId="Web-{FD856665-C1AA-45E3-A043-B7DD8FB74B20}" dt="2023-03-07T09:35:28.148" v="8" actId="20577"/>
          <ac:spMkLst>
            <pc:docMk/>
            <pc:sldMk cId="1074480046" sldId="330"/>
            <ac:spMk id="2" creationId="{7DA3546A-59C3-2047-C35F-E66DB537B8FC}"/>
          </ac:spMkLst>
        </pc:spChg>
        <pc:spChg chg="mod">
          <ac:chgData name="LAWRENCE GIBSON" userId="S::l.gibson-2021@hull.ac.uk::28244889-8949-4172-88a7-2b5935da3312" providerId="AD" clId="Web-{FD856665-C1AA-45E3-A043-B7DD8FB74B20}" dt="2023-03-07T09:35:47.242" v="30" actId="20577"/>
          <ac:spMkLst>
            <pc:docMk/>
            <pc:sldMk cId="1074480046" sldId="330"/>
            <ac:spMk id="3" creationId="{F62E11D3-525B-DA7F-227D-9D7ED2FE8A92}"/>
          </ac:spMkLst>
        </pc:spChg>
      </pc:sldChg>
    </pc:docChg>
  </pc:docChgLst>
  <pc:docChgLst>
    <pc:chgData name="DAVID CAIN" userId="S::d.p.cain-2021@hull.ac.uk::d1b5409a-95d0-4935-872a-80567199088f" providerId="AD" clId="Web-{5C81CF26-522F-429F-8281-38652904ABC0}"/>
    <pc:docChg chg="addSld delSld modSld">
      <pc:chgData name="DAVID CAIN" userId="S::d.p.cain-2021@hull.ac.uk::d1b5409a-95d0-4935-872a-80567199088f" providerId="AD" clId="Web-{5C81CF26-522F-429F-8281-38652904ABC0}" dt="2023-01-31T11:52:39.010" v="508" actId="1076"/>
      <pc:docMkLst>
        <pc:docMk/>
      </pc:docMkLst>
      <pc:sldChg chg="del">
        <pc:chgData name="DAVID CAIN" userId="S::d.p.cain-2021@hull.ac.uk::d1b5409a-95d0-4935-872a-80567199088f" providerId="AD" clId="Web-{5C81CF26-522F-429F-8281-38652904ABC0}" dt="2023-01-31T11:08:32.197" v="100"/>
        <pc:sldMkLst>
          <pc:docMk/>
          <pc:sldMk cId="71475509" sldId="273"/>
        </pc:sldMkLst>
      </pc:sldChg>
      <pc:sldChg chg="addSp delSp modSp">
        <pc:chgData name="DAVID CAIN" userId="S::d.p.cain-2021@hull.ac.uk::d1b5409a-95d0-4935-872a-80567199088f" providerId="AD" clId="Web-{5C81CF26-522F-429F-8281-38652904ABC0}" dt="2023-01-31T11:52:39.010" v="508" actId="1076"/>
        <pc:sldMkLst>
          <pc:docMk/>
          <pc:sldMk cId="3059367326" sldId="275"/>
        </pc:sldMkLst>
        <pc:spChg chg="add mod">
          <ac:chgData name="DAVID CAIN" userId="S::d.p.cain-2021@hull.ac.uk::d1b5409a-95d0-4935-872a-80567199088f" providerId="AD" clId="Web-{5C81CF26-522F-429F-8281-38652904ABC0}" dt="2023-01-31T11:18:35.542" v="195" actId="20577"/>
          <ac:spMkLst>
            <pc:docMk/>
            <pc:sldMk cId="3059367326" sldId="275"/>
            <ac:spMk id="2" creationId="{8518B339-6838-95DB-C86D-22A90C5EA6E4}"/>
          </ac:spMkLst>
        </pc:spChg>
        <pc:spChg chg="add mod">
          <ac:chgData name="DAVID CAIN" userId="S::d.p.cain-2021@hull.ac.uk::d1b5409a-95d0-4935-872a-80567199088f" providerId="AD" clId="Web-{5C81CF26-522F-429F-8281-38652904ABC0}" dt="2023-01-31T11:06:49.020" v="38" actId="1076"/>
          <ac:spMkLst>
            <pc:docMk/>
            <pc:sldMk cId="3059367326" sldId="275"/>
            <ac:spMk id="3" creationId="{C632F2C8-2CEC-65E2-6C68-C73B72AE0C7E}"/>
          </ac:spMkLst>
        </pc:spChg>
        <pc:spChg chg="add mod">
          <ac:chgData name="DAVID CAIN" userId="S::d.p.cain-2021@hull.ac.uk::d1b5409a-95d0-4935-872a-80567199088f" providerId="AD" clId="Web-{5C81CF26-522F-429F-8281-38652904ABC0}" dt="2023-01-31T11:07:09.568" v="46" actId="1076"/>
          <ac:spMkLst>
            <pc:docMk/>
            <pc:sldMk cId="3059367326" sldId="275"/>
            <ac:spMk id="4" creationId="{53B3B7FA-ED49-08E8-4679-E831EF691EE9}"/>
          </ac:spMkLst>
        </pc:spChg>
        <pc:spChg chg="mod">
          <ac:chgData name="DAVID CAIN" userId="S::d.p.cain-2021@hull.ac.uk::d1b5409a-95d0-4935-872a-80567199088f" providerId="AD" clId="Web-{5C81CF26-522F-429F-8281-38652904ABC0}" dt="2023-01-31T11:14:32.294" v="139" actId="1076"/>
          <ac:spMkLst>
            <pc:docMk/>
            <pc:sldMk cId="3059367326" sldId="275"/>
            <ac:spMk id="6" creationId="{35EC8F18-6A33-A6D4-E4FF-4CF9C4D9C319}"/>
          </ac:spMkLst>
        </pc:spChg>
        <pc:spChg chg="add mod">
          <ac:chgData name="DAVID CAIN" userId="S::d.p.cain-2021@hull.ac.uk::d1b5409a-95d0-4935-872a-80567199088f" providerId="AD" clId="Web-{5C81CF26-522F-429F-8281-38652904ABC0}" dt="2023-01-31T11:07:32.397" v="73" actId="20577"/>
          <ac:spMkLst>
            <pc:docMk/>
            <pc:sldMk cId="3059367326" sldId="275"/>
            <ac:spMk id="7" creationId="{AB6C40D8-74A5-8072-5D57-6D5E19C3CE57}"/>
          </ac:spMkLst>
        </pc:spChg>
        <pc:spChg chg="mod">
          <ac:chgData name="DAVID CAIN" userId="S::d.p.cain-2021@hull.ac.uk::d1b5409a-95d0-4935-872a-80567199088f" providerId="AD" clId="Web-{5C81CF26-522F-429F-8281-38652904ABC0}" dt="2023-01-31T11:14:36.404" v="140" actId="1076"/>
          <ac:spMkLst>
            <pc:docMk/>
            <pc:sldMk cId="3059367326" sldId="275"/>
            <ac:spMk id="9" creationId="{4D8888B8-863B-9653-25B9-3AEA673BAC8C}"/>
          </ac:spMkLst>
        </pc:spChg>
        <pc:spChg chg="add mod">
          <ac:chgData name="DAVID CAIN" userId="S::d.p.cain-2021@hull.ac.uk::d1b5409a-95d0-4935-872a-80567199088f" providerId="AD" clId="Web-{5C81CF26-522F-429F-8281-38652904ABC0}" dt="2023-01-31T11:08:15.712" v="99" actId="20577"/>
          <ac:spMkLst>
            <pc:docMk/>
            <pc:sldMk cId="3059367326" sldId="275"/>
            <ac:spMk id="10" creationId="{8D9A4EAC-A45F-7268-8588-67A3FB740178}"/>
          </ac:spMkLst>
        </pc:spChg>
        <pc:spChg chg="add del mod">
          <ac:chgData name="DAVID CAIN" userId="S::d.p.cain-2021@hull.ac.uk::d1b5409a-95d0-4935-872a-80567199088f" providerId="AD" clId="Web-{5C81CF26-522F-429F-8281-38652904ABC0}" dt="2023-01-31T11:15:18.734" v="148"/>
          <ac:spMkLst>
            <pc:docMk/>
            <pc:sldMk cId="3059367326" sldId="275"/>
            <ac:spMk id="11" creationId="{C297A25B-7A83-F545-EEDA-EF28C17388A5}"/>
          </ac:spMkLst>
        </pc:spChg>
        <pc:spChg chg="mod">
          <ac:chgData name="DAVID CAIN" userId="S::d.p.cain-2021@hull.ac.uk::d1b5409a-95d0-4935-872a-80567199088f" providerId="AD" clId="Web-{5C81CF26-522F-429F-8281-38652904ABC0}" dt="2023-01-31T11:14:39.467" v="141" actId="1076"/>
          <ac:spMkLst>
            <pc:docMk/>
            <pc:sldMk cId="3059367326" sldId="275"/>
            <ac:spMk id="12" creationId="{A5507DFD-29AE-F99D-36E1-FF6666EE175D}"/>
          </ac:spMkLst>
        </pc:spChg>
        <pc:spChg chg="add del mod">
          <ac:chgData name="DAVID CAIN" userId="S::d.p.cain-2021@hull.ac.uk::d1b5409a-95d0-4935-872a-80567199088f" providerId="AD" clId="Web-{5C81CF26-522F-429F-8281-38652904ABC0}" dt="2023-01-31T11:15:50.424" v="151"/>
          <ac:spMkLst>
            <pc:docMk/>
            <pc:sldMk cId="3059367326" sldId="275"/>
            <ac:spMk id="13" creationId="{163DF139-4021-A8ED-07F5-1C496C5AC454}"/>
          </ac:spMkLst>
        </pc:spChg>
        <pc:spChg chg="add del mod">
          <ac:chgData name="DAVID CAIN" userId="S::d.p.cain-2021@hull.ac.uk::d1b5409a-95d0-4935-872a-80567199088f" providerId="AD" clId="Web-{5C81CF26-522F-429F-8281-38652904ABC0}" dt="2023-01-31T11:16:37.911" v="155"/>
          <ac:spMkLst>
            <pc:docMk/>
            <pc:sldMk cId="3059367326" sldId="275"/>
            <ac:spMk id="15" creationId="{45D62CD1-8430-121B-70E9-E7A2B106B970}"/>
          </ac:spMkLst>
        </pc:spChg>
        <pc:spChg chg="add mod">
          <ac:chgData name="DAVID CAIN" userId="S::d.p.cain-2021@hull.ac.uk::d1b5409a-95d0-4935-872a-80567199088f" providerId="AD" clId="Web-{5C81CF26-522F-429F-8281-38652904ABC0}" dt="2023-01-31T11:22:47.603" v="276" actId="20577"/>
          <ac:spMkLst>
            <pc:docMk/>
            <pc:sldMk cId="3059367326" sldId="275"/>
            <ac:spMk id="21" creationId="{CB298FAB-A184-C092-0F95-9957F55F305A}"/>
          </ac:spMkLst>
        </pc:spChg>
        <pc:spChg chg="add mod">
          <ac:chgData name="DAVID CAIN" userId="S::d.p.cain-2021@hull.ac.uk::d1b5409a-95d0-4935-872a-80567199088f" providerId="AD" clId="Web-{5C81CF26-522F-429F-8281-38652904ABC0}" dt="2023-01-31T11:52:29.493" v="506" actId="20577"/>
          <ac:spMkLst>
            <pc:docMk/>
            <pc:sldMk cId="3059367326" sldId="275"/>
            <ac:spMk id="22" creationId="{74D2CB65-731C-73D3-E562-69F1CFBB14FD}"/>
          </ac:spMkLst>
        </pc:spChg>
        <pc:picChg chg="mod">
          <ac:chgData name="DAVID CAIN" userId="S::d.p.cain-2021@hull.ac.uk::d1b5409a-95d0-4935-872a-80567199088f" providerId="AD" clId="Web-{5C81CF26-522F-429F-8281-38652904ABC0}" dt="2023-01-31T11:52:39.010" v="508" actId="1076"/>
          <ac:picMkLst>
            <pc:docMk/>
            <pc:sldMk cId="3059367326" sldId="275"/>
            <ac:picMk id="5" creationId="{96603EB4-FE2B-FF5F-7073-3A12E1F855D4}"/>
          </ac:picMkLst>
        </pc:picChg>
        <pc:picChg chg="mod">
          <ac:chgData name="DAVID CAIN" userId="S::d.p.cain-2021@hull.ac.uk::d1b5409a-95d0-4935-872a-80567199088f" providerId="AD" clId="Web-{5C81CF26-522F-429F-8281-38652904ABC0}" dt="2023-01-31T11:14:10.106" v="135"/>
          <ac:picMkLst>
            <pc:docMk/>
            <pc:sldMk cId="3059367326" sldId="275"/>
            <ac:picMk id="8" creationId="{803A4E21-BF60-F25C-DC8C-BCDF6C8E80B9}"/>
          </ac:picMkLst>
        </pc:picChg>
        <pc:picChg chg="mod">
          <ac:chgData name="DAVID CAIN" userId="S::d.p.cain-2021@hull.ac.uk::d1b5409a-95d0-4935-872a-80567199088f" providerId="AD" clId="Web-{5C81CF26-522F-429F-8281-38652904ABC0}" dt="2023-01-31T11:14:15.825" v="136"/>
          <ac:picMkLst>
            <pc:docMk/>
            <pc:sldMk cId="3059367326" sldId="275"/>
            <ac:picMk id="14" creationId="{991C000F-C9BF-B68F-75FC-E257586005E4}"/>
          </ac:picMkLst>
        </pc:picChg>
        <pc:picChg chg="mod">
          <ac:chgData name="DAVID CAIN" userId="S::d.p.cain-2021@hull.ac.uk::d1b5409a-95d0-4935-872a-80567199088f" providerId="AD" clId="Web-{5C81CF26-522F-429F-8281-38652904ABC0}" dt="2023-01-31T11:14:20.685" v="137"/>
          <ac:picMkLst>
            <pc:docMk/>
            <pc:sldMk cId="3059367326" sldId="275"/>
            <ac:picMk id="16" creationId="{AEFBA733-8F93-D3D3-81AE-9B0F98220C03}"/>
          </ac:picMkLst>
        </pc:picChg>
        <pc:picChg chg="mod">
          <ac:chgData name="DAVID CAIN" userId="S::d.p.cain-2021@hull.ac.uk::d1b5409a-95d0-4935-872a-80567199088f" providerId="AD" clId="Web-{5C81CF26-522F-429F-8281-38652904ABC0}" dt="2023-01-31T11:14:25.450" v="138"/>
          <ac:picMkLst>
            <pc:docMk/>
            <pc:sldMk cId="3059367326" sldId="275"/>
            <ac:picMk id="19" creationId="{6ABCF077-AB13-1792-2386-3420F98E5842}"/>
          </ac:picMkLst>
        </pc:picChg>
        <pc:picChg chg="add mod">
          <ac:chgData name="DAVID CAIN" userId="S::d.p.cain-2021@hull.ac.uk::d1b5409a-95d0-4935-872a-80567199088f" providerId="AD" clId="Web-{5C81CF26-522F-429F-8281-38652904ABC0}" dt="2023-01-31T11:22:11.647" v="250" actId="1076"/>
          <ac:picMkLst>
            <pc:docMk/>
            <pc:sldMk cId="3059367326" sldId="275"/>
            <ac:picMk id="20" creationId="{272D06FD-A578-B495-5497-6337FBF97BDD}"/>
          </ac:picMkLst>
        </pc:picChg>
      </pc:sldChg>
      <pc:sldChg chg="addSp delSp modSp new">
        <pc:chgData name="DAVID CAIN" userId="S::d.p.cain-2021@hull.ac.uk::d1b5409a-95d0-4935-872a-80567199088f" providerId="AD" clId="Web-{5C81CF26-522F-429F-8281-38652904ABC0}" dt="2023-01-31T11:51:09.630" v="469" actId="1076"/>
        <pc:sldMkLst>
          <pc:docMk/>
          <pc:sldMk cId="947995238" sldId="276"/>
        </pc:sldMkLst>
        <pc:spChg chg="mod">
          <ac:chgData name="DAVID CAIN" userId="S::d.p.cain-2021@hull.ac.uk::d1b5409a-95d0-4935-872a-80567199088f" providerId="AD" clId="Web-{5C81CF26-522F-429F-8281-38652904ABC0}" dt="2023-01-31T11:51:09.630" v="469" actId="1076"/>
          <ac:spMkLst>
            <pc:docMk/>
            <pc:sldMk cId="947995238" sldId="276"/>
            <ac:spMk id="2" creationId="{696F9039-F8B8-2FC6-8947-37C968E7C28C}"/>
          </ac:spMkLst>
        </pc:spChg>
        <pc:spChg chg="del">
          <ac:chgData name="DAVID CAIN" userId="S::d.p.cain-2021@hull.ac.uk::d1b5409a-95d0-4935-872a-80567199088f" providerId="AD" clId="Web-{5C81CF26-522F-429F-8281-38652904ABC0}" dt="2023-01-31T11:08:49.808" v="106"/>
          <ac:spMkLst>
            <pc:docMk/>
            <pc:sldMk cId="947995238" sldId="276"/>
            <ac:spMk id="3" creationId="{7D8ADA58-B18E-B93C-12CD-A4AF016F8C15}"/>
          </ac:spMkLst>
        </pc:spChg>
        <pc:spChg chg="add mod">
          <ac:chgData name="DAVID CAIN" userId="S::d.p.cain-2021@hull.ac.uk::d1b5409a-95d0-4935-872a-80567199088f" providerId="AD" clId="Web-{5C81CF26-522F-429F-8281-38652904ABC0}" dt="2023-01-31T11:51:02.770" v="468" actId="1076"/>
          <ac:spMkLst>
            <pc:docMk/>
            <pc:sldMk cId="947995238" sldId="276"/>
            <ac:spMk id="4" creationId="{9D54E7A7-5745-4704-2E30-E2D16CE93393}"/>
          </ac:spMkLst>
        </pc:spChg>
        <pc:spChg chg="add mod">
          <ac:chgData name="DAVID CAIN" userId="S::d.p.cain-2021@hull.ac.uk::d1b5409a-95d0-4935-872a-80567199088f" providerId="AD" clId="Web-{5C81CF26-522F-429F-8281-38652904ABC0}" dt="2023-01-31T11:51:02.770" v="467" actId="1076"/>
          <ac:spMkLst>
            <pc:docMk/>
            <pc:sldMk cId="947995238" sldId="276"/>
            <ac:spMk id="5" creationId="{DEDACDFC-CAA6-7201-7857-4F3F080029A5}"/>
          </ac:spMkLst>
        </pc:spChg>
        <pc:spChg chg="add mod">
          <ac:chgData name="DAVID CAIN" userId="S::d.p.cain-2021@hull.ac.uk::d1b5409a-95d0-4935-872a-80567199088f" providerId="AD" clId="Web-{5C81CF26-522F-429F-8281-38652904ABC0}" dt="2023-01-31T11:12:08.365" v="117" actId="1076"/>
          <ac:spMkLst>
            <pc:docMk/>
            <pc:sldMk cId="947995238" sldId="276"/>
            <ac:spMk id="6" creationId="{D79A98FD-2410-53E3-0938-6554CA7C8F50}"/>
          </ac:spMkLst>
        </pc:spChg>
        <pc:spChg chg="add mod">
          <ac:chgData name="DAVID CAIN" userId="S::d.p.cain-2021@hull.ac.uk::d1b5409a-95d0-4935-872a-80567199088f" providerId="AD" clId="Web-{5C81CF26-522F-429F-8281-38652904ABC0}" dt="2023-01-31T11:20:38.814" v="230" actId="1076"/>
          <ac:spMkLst>
            <pc:docMk/>
            <pc:sldMk cId="947995238" sldId="276"/>
            <ac:spMk id="11" creationId="{6B867738-1FA3-6C8A-5393-DEA2C6C7183D}"/>
          </ac:spMkLst>
        </pc:spChg>
        <pc:spChg chg="add mod">
          <ac:chgData name="DAVID CAIN" userId="S::d.p.cain-2021@hull.ac.uk::d1b5409a-95d0-4935-872a-80567199088f" providerId="AD" clId="Web-{5C81CF26-522F-429F-8281-38652904ABC0}" dt="2023-01-31T11:19:47.327" v="212" actId="20577"/>
          <ac:spMkLst>
            <pc:docMk/>
            <pc:sldMk cId="947995238" sldId="276"/>
            <ac:spMk id="12" creationId="{11588711-E2DE-93DB-A9A0-034A93DF030E}"/>
          </ac:spMkLst>
        </pc:spChg>
        <pc:spChg chg="add mod">
          <ac:chgData name="DAVID CAIN" userId="S::d.p.cain-2021@hull.ac.uk::d1b5409a-95d0-4935-872a-80567199088f" providerId="AD" clId="Web-{5C81CF26-522F-429F-8281-38652904ABC0}" dt="2023-01-31T11:19:59.390" v="218" actId="1076"/>
          <ac:spMkLst>
            <pc:docMk/>
            <pc:sldMk cId="947995238" sldId="276"/>
            <ac:spMk id="13" creationId="{B905234E-FCD8-30AF-F4CA-86A1192D4432}"/>
          </ac:spMkLst>
        </pc:spChg>
        <pc:spChg chg="add mod">
          <ac:chgData name="DAVID CAIN" userId="S::d.p.cain-2021@hull.ac.uk::d1b5409a-95d0-4935-872a-80567199088f" providerId="AD" clId="Web-{5C81CF26-522F-429F-8281-38652904ABC0}" dt="2023-01-31T11:20:17.297" v="223" actId="1076"/>
          <ac:spMkLst>
            <pc:docMk/>
            <pc:sldMk cId="947995238" sldId="276"/>
            <ac:spMk id="14" creationId="{B9F5D5DB-F37E-A5AB-4D6B-208B13C43804}"/>
          </ac:spMkLst>
        </pc:spChg>
        <pc:spChg chg="add mod">
          <ac:chgData name="DAVID CAIN" userId="S::d.p.cain-2021@hull.ac.uk::d1b5409a-95d0-4935-872a-80567199088f" providerId="AD" clId="Web-{5C81CF26-522F-429F-8281-38652904ABC0}" dt="2023-01-31T11:51:02.770" v="466" actId="1076"/>
          <ac:spMkLst>
            <pc:docMk/>
            <pc:sldMk cId="947995238" sldId="276"/>
            <ac:spMk id="15" creationId="{97EEA919-8865-05F2-CF26-7FA3A4DB82CF}"/>
          </ac:spMkLst>
        </pc:spChg>
        <pc:spChg chg="add mod">
          <ac:chgData name="DAVID CAIN" userId="S::d.p.cain-2021@hull.ac.uk::d1b5409a-95d0-4935-872a-80567199088f" providerId="AD" clId="Web-{5C81CF26-522F-429F-8281-38652904ABC0}" dt="2023-01-31T11:39:31.140" v="327" actId="1076"/>
          <ac:spMkLst>
            <pc:docMk/>
            <pc:sldMk cId="947995238" sldId="276"/>
            <ac:spMk id="16" creationId="{A1B010B4-729D-B54D-B2C7-C692293B97CB}"/>
          </ac:spMkLst>
        </pc:spChg>
        <pc:spChg chg="mod">
          <ac:chgData name="DAVID CAIN" userId="S::d.p.cain-2021@hull.ac.uk::d1b5409a-95d0-4935-872a-80567199088f" providerId="AD" clId="Web-{5C81CF26-522F-429F-8281-38652904ABC0}" dt="2023-01-31T11:48:37.340" v="356" actId="20577"/>
          <ac:spMkLst>
            <pc:docMk/>
            <pc:sldMk cId="947995238" sldId="276"/>
            <ac:spMk id="21" creationId="{22D4B6B1-0BA9-D55B-6360-8C03804A4D26}"/>
          </ac:spMkLst>
        </pc:spChg>
        <pc:spChg chg="mod">
          <ac:chgData name="DAVID CAIN" userId="S::d.p.cain-2021@hull.ac.uk::d1b5409a-95d0-4935-872a-80567199088f" providerId="AD" clId="Web-{5C81CF26-522F-429F-8281-38652904ABC0}" dt="2023-01-31T11:48:52.669" v="368" actId="20577"/>
          <ac:spMkLst>
            <pc:docMk/>
            <pc:sldMk cId="947995238" sldId="276"/>
            <ac:spMk id="22" creationId="{23050BFC-BFC3-62A5-0677-361585552798}"/>
          </ac:spMkLst>
        </pc:spChg>
        <pc:spChg chg="mod">
          <ac:chgData name="DAVID CAIN" userId="S::d.p.cain-2021@hull.ac.uk::d1b5409a-95d0-4935-872a-80567199088f" providerId="AD" clId="Web-{5C81CF26-522F-429F-8281-38652904ABC0}" dt="2023-01-31T11:48:59.951" v="374" actId="20577"/>
          <ac:spMkLst>
            <pc:docMk/>
            <pc:sldMk cId="947995238" sldId="276"/>
            <ac:spMk id="23" creationId="{1DC8EC5A-358F-EAC8-C50E-80840103EC15}"/>
          </ac:spMkLst>
        </pc:spChg>
        <pc:spChg chg="mod">
          <ac:chgData name="DAVID CAIN" userId="S::d.p.cain-2021@hull.ac.uk::d1b5409a-95d0-4935-872a-80567199088f" providerId="AD" clId="Web-{5C81CF26-522F-429F-8281-38652904ABC0}" dt="2023-01-31T11:49:21.077" v="385" actId="20577"/>
          <ac:spMkLst>
            <pc:docMk/>
            <pc:sldMk cId="947995238" sldId="276"/>
            <ac:spMk id="24" creationId="{9801F7FC-6A35-7EF4-7E43-C69B4AD4DD6D}"/>
          </ac:spMkLst>
        </pc:spChg>
        <pc:spChg chg="mod">
          <ac:chgData name="DAVID CAIN" userId="S::d.p.cain-2021@hull.ac.uk::d1b5409a-95d0-4935-872a-80567199088f" providerId="AD" clId="Web-{5C81CF26-522F-429F-8281-38652904ABC0}" dt="2023-01-31T11:23:46.480" v="287" actId="1076"/>
          <ac:spMkLst>
            <pc:docMk/>
            <pc:sldMk cId="947995238" sldId="276"/>
            <ac:spMk id="25" creationId="{D6DF83CC-B412-2066-598E-B234231BAD8F}"/>
          </ac:spMkLst>
        </pc:spChg>
        <pc:spChg chg="add mod">
          <ac:chgData name="DAVID CAIN" userId="S::d.p.cain-2021@hull.ac.uk::d1b5409a-95d0-4935-872a-80567199088f" providerId="AD" clId="Web-{5C81CF26-522F-429F-8281-38652904ABC0}" dt="2023-01-31T11:25:31.220" v="311" actId="1076"/>
          <ac:spMkLst>
            <pc:docMk/>
            <pc:sldMk cId="947995238" sldId="276"/>
            <ac:spMk id="26" creationId="{82B6C42C-EDD6-B427-AC7B-64375641C790}"/>
          </ac:spMkLst>
        </pc:spChg>
        <pc:spChg chg="add mod">
          <ac:chgData name="DAVID CAIN" userId="S::d.p.cain-2021@hull.ac.uk::d1b5409a-95d0-4935-872a-80567199088f" providerId="AD" clId="Web-{5C81CF26-522F-429F-8281-38652904ABC0}" dt="2023-01-31T11:25:31.236" v="312" actId="1076"/>
          <ac:spMkLst>
            <pc:docMk/>
            <pc:sldMk cId="947995238" sldId="276"/>
            <ac:spMk id="27" creationId="{F7D61745-941E-ADDA-C36F-FF08C72682C3}"/>
          </ac:spMkLst>
        </pc:spChg>
        <pc:spChg chg="add mod">
          <ac:chgData name="DAVID CAIN" userId="S::d.p.cain-2021@hull.ac.uk::d1b5409a-95d0-4935-872a-80567199088f" providerId="AD" clId="Web-{5C81CF26-522F-429F-8281-38652904ABC0}" dt="2023-01-31T11:25:31.251" v="313" actId="1076"/>
          <ac:spMkLst>
            <pc:docMk/>
            <pc:sldMk cId="947995238" sldId="276"/>
            <ac:spMk id="28" creationId="{7A91F979-E001-8DBB-118F-768D3C4EAA51}"/>
          </ac:spMkLst>
        </pc:spChg>
        <pc:spChg chg="add mod">
          <ac:chgData name="DAVID CAIN" userId="S::d.p.cain-2021@hull.ac.uk::d1b5409a-95d0-4935-872a-80567199088f" providerId="AD" clId="Web-{5C81CF26-522F-429F-8281-38652904ABC0}" dt="2023-01-31T11:25:31.283" v="314" actId="1076"/>
          <ac:spMkLst>
            <pc:docMk/>
            <pc:sldMk cId="947995238" sldId="276"/>
            <ac:spMk id="29" creationId="{6D6C7181-4147-33D0-CEDE-BF44989E1A83}"/>
          </ac:spMkLst>
        </pc:spChg>
        <pc:spChg chg="add del">
          <ac:chgData name="DAVID CAIN" userId="S::d.p.cain-2021@hull.ac.uk::d1b5409a-95d0-4935-872a-80567199088f" providerId="AD" clId="Web-{5C81CF26-522F-429F-8281-38652904ABC0}" dt="2023-01-31T11:25:06.875" v="307"/>
          <ac:spMkLst>
            <pc:docMk/>
            <pc:sldMk cId="947995238" sldId="276"/>
            <ac:spMk id="30" creationId="{83A087C3-FCF6-C652-6749-0E0FE0197C61}"/>
          </ac:spMkLst>
        </pc:spChg>
        <pc:spChg chg="add mod">
          <ac:chgData name="DAVID CAIN" userId="S::d.p.cain-2021@hull.ac.uk::d1b5409a-95d0-4935-872a-80567199088f" providerId="AD" clId="Web-{5C81CF26-522F-429F-8281-38652904ABC0}" dt="2023-01-31T11:25:31.283" v="315" actId="1076"/>
          <ac:spMkLst>
            <pc:docMk/>
            <pc:sldMk cId="947995238" sldId="276"/>
            <ac:spMk id="31" creationId="{B8E06B98-F445-9574-4A52-627F50C2E37B}"/>
          </ac:spMkLst>
        </pc:spChg>
        <pc:spChg chg="add mod">
          <ac:chgData name="DAVID CAIN" userId="S::d.p.cain-2021@hull.ac.uk::d1b5409a-95d0-4935-872a-80567199088f" providerId="AD" clId="Web-{5C81CF26-522F-429F-8281-38652904ABC0}" dt="2023-01-31T11:51:02.770" v="462" actId="1076"/>
          <ac:spMkLst>
            <pc:docMk/>
            <pc:sldMk cId="947995238" sldId="276"/>
            <ac:spMk id="33" creationId="{3E762E09-7417-81E0-03B5-D763E9C083DF}"/>
          </ac:spMkLst>
        </pc:spChg>
        <pc:spChg chg="add del mod">
          <ac:chgData name="DAVID CAIN" userId="S::d.p.cain-2021@hull.ac.uk::d1b5409a-95d0-4935-872a-80567199088f" providerId="AD" clId="Web-{5C81CF26-522F-429F-8281-38652904ABC0}" dt="2023-01-31T11:43:27.715" v="345"/>
          <ac:spMkLst>
            <pc:docMk/>
            <pc:sldMk cId="947995238" sldId="276"/>
            <ac:spMk id="34" creationId="{4E9EABD2-C2BD-C483-CE33-6451CC6D1C08}"/>
          </ac:spMkLst>
        </pc:spChg>
        <pc:spChg chg="add del mod">
          <ac:chgData name="DAVID CAIN" userId="S::d.p.cain-2021@hull.ac.uk::d1b5409a-95d0-4935-872a-80567199088f" providerId="AD" clId="Web-{5C81CF26-522F-429F-8281-38652904ABC0}" dt="2023-01-31T11:43:26.980" v="344"/>
          <ac:spMkLst>
            <pc:docMk/>
            <pc:sldMk cId="947995238" sldId="276"/>
            <ac:spMk id="35" creationId="{3C3B7866-0AA6-34AB-8D4D-FF49B402D6BF}"/>
          </ac:spMkLst>
        </pc:spChg>
        <pc:spChg chg="add mod">
          <ac:chgData name="DAVID CAIN" userId="S::d.p.cain-2021@hull.ac.uk::d1b5409a-95d0-4935-872a-80567199088f" providerId="AD" clId="Web-{5C81CF26-522F-429F-8281-38652904ABC0}" dt="2023-01-31T11:51:02.770" v="461" actId="1076"/>
          <ac:spMkLst>
            <pc:docMk/>
            <pc:sldMk cId="947995238" sldId="276"/>
            <ac:spMk id="36" creationId="{D5C26E7B-645B-64EC-6144-68A701F9702E}"/>
          </ac:spMkLst>
        </pc:spChg>
        <pc:spChg chg="add del">
          <ac:chgData name="DAVID CAIN" userId="S::d.p.cain-2021@hull.ac.uk::d1b5409a-95d0-4935-872a-80567199088f" providerId="AD" clId="Web-{5C81CF26-522F-429F-8281-38652904ABC0}" dt="2023-01-31T11:44:09.998" v="351"/>
          <ac:spMkLst>
            <pc:docMk/>
            <pc:sldMk cId="947995238" sldId="276"/>
            <ac:spMk id="37" creationId="{FCD7FCD1-165E-74C7-F7DB-BA2903756C31}"/>
          </ac:spMkLst>
        </pc:spChg>
        <pc:spChg chg="add mod">
          <ac:chgData name="DAVID CAIN" userId="S::d.p.cain-2021@hull.ac.uk::d1b5409a-95d0-4935-872a-80567199088f" providerId="AD" clId="Web-{5C81CF26-522F-429F-8281-38652904ABC0}" dt="2023-01-31T11:51:02.770" v="460" actId="1076"/>
          <ac:spMkLst>
            <pc:docMk/>
            <pc:sldMk cId="947995238" sldId="276"/>
            <ac:spMk id="38" creationId="{8561DCFF-1F89-28DB-5749-5E3F59A74FD9}"/>
          </ac:spMkLst>
        </pc:spChg>
        <pc:spChg chg="add del mod">
          <ac:chgData name="DAVID CAIN" userId="S::d.p.cain-2021@hull.ac.uk::d1b5409a-95d0-4935-872a-80567199088f" providerId="AD" clId="Web-{5C81CF26-522F-429F-8281-38652904ABC0}" dt="2023-01-31T11:49:37.297" v="389"/>
          <ac:spMkLst>
            <pc:docMk/>
            <pc:sldMk cId="947995238" sldId="276"/>
            <ac:spMk id="39" creationId="{FCD7FCD1-165E-74C7-F7DB-BA2903756C31}"/>
          </ac:spMkLst>
        </pc:spChg>
        <pc:spChg chg="add mod">
          <ac:chgData name="DAVID CAIN" userId="S::d.p.cain-2021@hull.ac.uk::d1b5409a-95d0-4935-872a-80567199088f" providerId="AD" clId="Web-{5C81CF26-522F-429F-8281-38652904ABC0}" dt="2023-01-31T11:51:02.770" v="459" actId="1076"/>
          <ac:spMkLst>
            <pc:docMk/>
            <pc:sldMk cId="947995238" sldId="276"/>
            <ac:spMk id="41" creationId="{49082108-BB25-75C0-F0F9-48518928F6D1}"/>
          </ac:spMkLst>
        </pc:spChg>
        <pc:spChg chg="add mod">
          <ac:chgData name="DAVID CAIN" userId="S::d.p.cain-2021@hull.ac.uk::d1b5409a-95d0-4935-872a-80567199088f" providerId="AD" clId="Web-{5C81CF26-522F-429F-8281-38652904ABC0}" dt="2023-01-31T11:51:02.770" v="458" actId="1076"/>
          <ac:spMkLst>
            <pc:docMk/>
            <pc:sldMk cId="947995238" sldId="276"/>
            <ac:spMk id="43" creationId="{3F45FEB2-9D11-6481-626E-3B5EAAAA456E}"/>
          </ac:spMkLst>
        </pc:spChg>
        <pc:grpChg chg="add mod">
          <ac:chgData name="DAVID CAIN" userId="S::d.p.cain-2021@hull.ac.uk::d1b5409a-95d0-4935-872a-80567199088f" providerId="AD" clId="Web-{5C81CF26-522F-429F-8281-38652904ABC0}" dt="2023-01-31T11:51:02.770" v="465" actId="1076"/>
          <ac:grpSpMkLst>
            <pc:docMk/>
            <pc:sldMk cId="947995238" sldId="276"/>
            <ac:grpSpMk id="17" creationId="{7481F298-C66D-5A00-3132-5BDF8164C7F9}"/>
          </ac:grpSpMkLst>
        </pc:grpChg>
        <pc:grpChg chg="add mod">
          <ac:chgData name="DAVID CAIN" userId="S::d.p.cain-2021@hull.ac.uk::d1b5409a-95d0-4935-872a-80567199088f" providerId="AD" clId="Web-{5C81CF26-522F-429F-8281-38652904ABC0}" dt="2023-01-31T11:51:02.770" v="464" actId="1076"/>
          <ac:grpSpMkLst>
            <pc:docMk/>
            <pc:sldMk cId="947995238" sldId="276"/>
            <ac:grpSpMk id="18" creationId="{B178EE3D-4DD2-8AF1-A719-6A779272F324}"/>
          </ac:grpSpMkLst>
        </pc:grpChg>
        <pc:grpChg chg="add mod">
          <ac:chgData name="DAVID CAIN" userId="S::d.p.cain-2021@hull.ac.uk::d1b5409a-95d0-4935-872a-80567199088f" providerId="AD" clId="Web-{5C81CF26-522F-429F-8281-38652904ABC0}" dt="2023-01-31T11:51:02.770" v="463" actId="1076"/>
          <ac:grpSpMkLst>
            <pc:docMk/>
            <pc:sldMk cId="947995238" sldId="276"/>
            <ac:grpSpMk id="32" creationId="{6327A8C3-DEDC-D617-00EF-DB8F8D05286E}"/>
          </ac:grpSpMkLst>
        </pc:grpChg>
        <pc:picChg chg="add del mod">
          <ac:chgData name="DAVID CAIN" userId="S::d.p.cain-2021@hull.ac.uk::d1b5409a-95d0-4935-872a-80567199088f" providerId="AD" clId="Web-{5C81CF26-522F-429F-8281-38652904ABC0}" dt="2023-01-31T11:16:57.646" v="159"/>
          <ac:picMkLst>
            <pc:docMk/>
            <pc:sldMk cId="947995238" sldId="276"/>
            <ac:picMk id="8" creationId="{95254D4F-9BD9-B9C7-1D98-E3CFA24D4926}"/>
          </ac:picMkLst>
        </pc:picChg>
        <pc:picChg chg="add mod">
          <ac:chgData name="DAVID CAIN" userId="S::d.p.cain-2021@hull.ac.uk::d1b5409a-95d0-4935-872a-80567199088f" providerId="AD" clId="Web-{5C81CF26-522F-429F-8281-38652904ABC0}" dt="2023-01-31T11:39:45.828" v="331" actId="14100"/>
          <ac:picMkLst>
            <pc:docMk/>
            <pc:sldMk cId="947995238" sldId="276"/>
            <ac:picMk id="10" creationId="{2C45ECE5-153E-6052-053F-E3A9A393CFF5}"/>
          </ac:picMkLst>
        </pc:picChg>
        <pc:picChg chg="del">
          <ac:chgData name="DAVID CAIN" userId="S::d.p.cain-2021@hull.ac.uk::d1b5409a-95d0-4935-872a-80567199088f" providerId="AD" clId="Web-{5C81CF26-522F-429F-8281-38652904ABC0}" dt="2023-01-31T11:23:42.714" v="286"/>
          <ac:picMkLst>
            <pc:docMk/>
            <pc:sldMk cId="947995238" sldId="276"/>
            <ac:picMk id="20" creationId="{5A7C341A-0052-A683-7D0F-25125A34496E}"/>
          </ac:picMkLst>
        </pc:picChg>
      </pc:sldChg>
    </pc:docChg>
  </pc:docChgLst>
  <pc:docChgLst>
    <pc:chgData name="DAVID CAIN" userId="S::d.p.cain-2021@hull.ac.uk::d1b5409a-95d0-4935-872a-80567199088f" providerId="AD" clId="Web-{7BB20D6E-918E-4576-A0A2-E1B9E5AC19CB}"/>
    <pc:docChg chg="addSld delSld">
      <pc:chgData name="DAVID CAIN" userId="S::d.p.cain-2021@hull.ac.uk::d1b5409a-95d0-4935-872a-80567199088f" providerId="AD" clId="Web-{7BB20D6E-918E-4576-A0A2-E1B9E5AC19CB}" dt="2023-03-06T21:35:55.515" v="2"/>
      <pc:docMkLst>
        <pc:docMk/>
      </pc:docMkLst>
      <pc:sldChg chg="add del">
        <pc:chgData name="DAVID CAIN" userId="S::d.p.cain-2021@hull.ac.uk::d1b5409a-95d0-4935-872a-80567199088f" providerId="AD" clId="Web-{7BB20D6E-918E-4576-A0A2-E1B9E5AC19CB}" dt="2023-03-06T21:35:22.216" v="1"/>
        <pc:sldMkLst>
          <pc:docMk/>
          <pc:sldMk cId="1017799401" sldId="319"/>
        </pc:sldMkLst>
      </pc:sldChg>
      <pc:sldChg chg="new">
        <pc:chgData name="DAVID CAIN" userId="S::d.p.cain-2021@hull.ac.uk::d1b5409a-95d0-4935-872a-80567199088f" providerId="AD" clId="Web-{7BB20D6E-918E-4576-A0A2-E1B9E5AC19CB}" dt="2023-03-06T21:35:55.515" v="2"/>
        <pc:sldMkLst>
          <pc:docMk/>
          <pc:sldMk cId="47914159" sldId="322"/>
        </pc:sldMkLst>
      </pc:sldChg>
    </pc:docChg>
  </pc:docChgLst>
  <pc:docChgLst>
    <pc:chgData name="DAVID CAIN" userId="S::d.p.cain-2021@hull.ac.uk::d1b5409a-95d0-4935-872a-80567199088f" providerId="AD" clId="Web-{0E0B7BCB-26CA-4F95-ABDF-E9F1E94B6971}"/>
    <pc:docChg chg="addSld">
      <pc:chgData name="DAVID CAIN" userId="S::d.p.cain-2021@hull.ac.uk::d1b5409a-95d0-4935-872a-80567199088f" providerId="AD" clId="Web-{0E0B7BCB-26CA-4F95-ABDF-E9F1E94B6971}" dt="2023-01-31T10:02:14.818" v="0"/>
      <pc:docMkLst>
        <pc:docMk/>
      </pc:docMkLst>
      <pc:sldChg chg="new">
        <pc:chgData name="DAVID CAIN" userId="S::d.p.cain-2021@hull.ac.uk::d1b5409a-95d0-4935-872a-80567199088f" providerId="AD" clId="Web-{0E0B7BCB-26CA-4F95-ABDF-E9F1E94B6971}" dt="2023-01-31T10:02:14.818" v="0"/>
        <pc:sldMkLst>
          <pc:docMk/>
          <pc:sldMk cId="71475509" sldId="273"/>
        </pc:sldMkLst>
      </pc:sldChg>
    </pc:docChg>
  </pc:docChgLst>
  <pc:docChgLst>
    <pc:chgData name="DAVID CAIN" userId="S::d.p.cain-2021@hull.ac.uk::d1b5409a-95d0-4935-872a-80567199088f" providerId="AD" clId="Web-{DD473198-CEDD-4CFF-A23E-C177B8C2E98E}"/>
    <pc:docChg chg="modSld">
      <pc:chgData name="DAVID CAIN" userId="S::d.p.cain-2021@hull.ac.uk::d1b5409a-95d0-4935-872a-80567199088f" providerId="AD" clId="Web-{DD473198-CEDD-4CFF-A23E-C177B8C2E98E}" dt="2023-03-09T11:37:27.323" v="21" actId="20577"/>
      <pc:docMkLst>
        <pc:docMk/>
      </pc:docMkLst>
      <pc:sldChg chg="addSp modSp">
        <pc:chgData name="DAVID CAIN" userId="S::d.p.cain-2021@hull.ac.uk::d1b5409a-95d0-4935-872a-80567199088f" providerId="AD" clId="Web-{DD473198-CEDD-4CFF-A23E-C177B8C2E98E}" dt="2023-03-09T11:37:27.323" v="21" actId="20577"/>
        <pc:sldMkLst>
          <pc:docMk/>
          <pc:sldMk cId="2922357471" sldId="341"/>
        </pc:sldMkLst>
        <pc:spChg chg="add mod">
          <ac:chgData name="DAVID CAIN" userId="S::d.p.cain-2021@hull.ac.uk::d1b5409a-95d0-4935-872a-80567199088f" providerId="AD" clId="Web-{DD473198-CEDD-4CFF-A23E-C177B8C2E98E}" dt="2023-03-09T11:37:27.323" v="21" actId="20577"/>
          <ac:spMkLst>
            <pc:docMk/>
            <pc:sldMk cId="2922357471" sldId="341"/>
            <ac:spMk id="2" creationId="{6A2E7318-2809-6ABD-4884-13F8EC17AB93}"/>
          </ac:spMkLst>
        </pc:spChg>
      </pc:sldChg>
    </pc:docChg>
  </pc:docChgLst>
  <pc:docChgLst>
    <pc:chgData name="ROWAN CLARK" userId="S::matthew.clark-2021@hull.ac.uk::02f803f2-2bbf-4f09-94ce-d627735288ab" providerId="AD" clId="Web-{8C839238-4138-4636-B430-01E6534CD5D5}"/>
    <pc:docChg chg="addSld delSld modSld">
      <pc:chgData name="ROWAN CLARK" userId="S::matthew.clark-2021@hull.ac.uk::02f803f2-2bbf-4f09-94ce-d627735288ab" providerId="AD" clId="Web-{8C839238-4138-4636-B430-01E6534CD5D5}" dt="2023-02-14T10:27:18.881" v="89"/>
      <pc:docMkLst>
        <pc:docMk/>
      </pc:docMkLst>
      <pc:sldChg chg="modSp new del">
        <pc:chgData name="ROWAN CLARK" userId="S::matthew.clark-2021@hull.ac.uk::02f803f2-2bbf-4f09-94ce-d627735288ab" providerId="AD" clId="Web-{8C839238-4138-4636-B430-01E6534CD5D5}" dt="2023-02-14T10:27:18.881" v="89"/>
        <pc:sldMkLst>
          <pc:docMk/>
          <pc:sldMk cId="3584557764" sldId="300"/>
        </pc:sldMkLst>
        <pc:spChg chg="mod">
          <ac:chgData name="ROWAN CLARK" userId="S::matthew.clark-2021@hull.ac.uk::02f803f2-2bbf-4f09-94ce-d627735288ab" providerId="AD" clId="Web-{8C839238-4138-4636-B430-01E6534CD5D5}" dt="2023-02-14T10:26:37.411" v="33" actId="20577"/>
          <ac:spMkLst>
            <pc:docMk/>
            <pc:sldMk cId="3584557764" sldId="300"/>
            <ac:spMk id="2" creationId="{27FED80B-23FA-2387-BB29-BDD051F9AB9C}"/>
          </ac:spMkLst>
        </pc:spChg>
        <pc:spChg chg="mod">
          <ac:chgData name="ROWAN CLARK" userId="S::matthew.clark-2021@hull.ac.uk::02f803f2-2bbf-4f09-94ce-d627735288ab" providerId="AD" clId="Web-{8C839238-4138-4636-B430-01E6534CD5D5}" dt="2023-02-14T10:27:14.725" v="88" actId="20577"/>
          <ac:spMkLst>
            <pc:docMk/>
            <pc:sldMk cId="3584557764" sldId="300"/>
            <ac:spMk id="3" creationId="{E372B9C5-B207-C23C-1775-8FD9971B45AE}"/>
          </ac:spMkLst>
        </pc:spChg>
      </pc:sldChg>
    </pc:docChg>
  </pc:docChgLst>
  <pc:docChgLst>
    <pc:chgData name="DAVID CAIN" userId="S::d.p.cain-2021@hull.ac.uk::d1b5409a-95d0-4935-872a-80567199088f" providerId="AD" clId="Web-{EC35227D-287B-4F94-A499-992CD49914DD}"/>
    <pc:docChg chg="addSld modSld">
      <pc:chgData name="DAVID CAIN" userId="S::d.p.cain-2021@hull.ac.uk::d1b5409a-95d0-4935-872a-80567199088f" providerId="AD" clId="Web-{EC35227D-287B-4F94-A499-992CD49914DD}" dt="2023-03-14T09:45:06.093" v="26"/>
      <pc:docMkLst>
        <pc:docMk/>
      </pc:docMkLst>
      <pc:sldChg chg="addSp modSp new">
        <pc:chgData name="DAVID CAIN" userId="S::d.p.cain-2021@hull.ac.uk::d1b5409a-95d0-4935-872a-80567199088f" providerId="AD" clId="Web-{EC35227D-287B-4F94-A499-992CD49914DD}" dt="2023-03-14T09:40:30.961" v="5" actId="1076"/>
        <pc:sldMkLst>
          <pc:docMk/>
          <pc:sldMk cId="90447730" sldId="344"/>
        </pc:sldMkLst>
        <pc:picChg chg="add mod">
          <ac:chgData name="DAVID CAIN" userId="S::d.p.cain-2021@hull.ac.uk::d1b5409a-95d0-4935-872a-80567199088f" providerId="AD" clId="Web-{EC35227D-287B-4F94-A499-992CD49914DD}" dt="2023-03-14T09:40:30.961" v="5" actId="1076"/>
          <ac:picMkLst>
            <pc:docMk/>
            <pc:sldMk cId="90447730" sldId="344"/>
            <ac:picMk id="2" creationId="{DCEB164F-23FB-1BDB-6397-3F5D4FDEDB4C}"/>
          </ac:picMkLst>
        </pc:picChg>
      </pc:sldChg>
      <pc:sldChg chg="addSp modSp new">
        <pc:chgData name="DAVID CAIN" userId="S::d.p.cain-2021@hull.ac.uk::d1b5409a-95d0-4935-872a-80567199088f" providerId="AD" clId="Web-{EC35227D-287B-4F94-A499-992CD49914DD}" dt="2023-03-14T09:41:07.244" v="10" actId="1076"/>
        <pc:sldMkLst>
          <pc:docMk/>
          <pc:sldMk cId="403469878" sldId="345"/>
        </pc:sldMkLst>
        <pc:picChg chg="add mod">
          <ac:chgData name="DAVID CAIN" userId="S::d.p.cain-2021@hull.ac.uk::d1b5409a-95d0-4935-872a-80567199088f" providerId="AD" clId="Web-{EC35227D-287B-4F94-A499-992CD49914DD}" dt="2023-03-14T09:41:07.244" v="10" actId="1076"/>
          <ac:picMkLst>
            <pc:docMk/>
            <pc:sldMk cId="403469878" sldId="345"/>
            <ac:picMk id="2" creationId="{B87FA2FC-F55F-B654-CACE-91261D7FE1A7}"/>
          </ac:picMkLst>
        </pc:picChg>
      </pc:sldChg>
      <pc:sldChg chg="addSp modSp new">
        <pc:chgData name="DAVID CAIN" userId="S::d.p.cain-2021@hull.ac.uk::d1b5409a-95d0-4935-872a-80567199088f" providerId="AD" clId="Web-{EC35227D-287B-4F94-A499-992CD49914DD}" dt="2023-03-14T09:41:58.182" v="20" actId="1076"/>
        <pc:sldMkLst>
          <pc:docMk/>
          <pc:sldMk cId="578994862" sldId="346"/>
        </pc:sldMkLst>
        <pc:picChg chg="add mod">
          <ac:chgData name="DAVID CAIN" userId="S::d.p.cain-2021@hull.ac.uk::d1b5409a-95d0-4935-872a-80567199088f" providerId="AD" clId="Web-{EC35227D-287B-4F94-A499-992CD49914DD}" dt="2023-03-14T09:41:58.182" v="20" actId="1076"/>
          <ac:picMkLst>
            <pc:docMk/>
            <pc:sldMk cId="578994862" sldId="346"/>
            <ac:picMk id="2" creationId="{38A6E0B3-98CE-BF11-F345-0EF112BA6DF3}"/>
          </ac:picMkLst>
        </pc:picChg>
      </pc:sldChg>
      <pc:sldChg chg="addSp modSp new">
        <pc:chgData name="DAVID CAIN" userId="S::d.p.cain-2021@hull.ac.uk::d1b5409a-95d0-4935-872a-80567199088f" providerId="AD" clId="Web-{EC35227D-287B-4F94-A499-992CD49914DD}" dt="2023-03-14T09:45:03.187" v="25" actId="1076"/>
        <pc:sldMkLst>
          <pc:docMk/>
          <pc:sldMk cId="240262104" sldId="347"/>
        </pc:sldMkLst>
        <pc:picChg chg="add mod">
          <ac:chgData name="DAVID CAIN" userId="S::d.p.cain-2021@hull.ac.uk::d1b5409a-95d0-4935-872a-80567199088f" providerId="AD" clId="Web-{EC35227D-287B-4F94-A499-992CD49914DD}" dt="2023-03-14T09:45:03.187" v="25" actId="1076"/>
          <ac:picMkLst>
            <pc:docMk/>
            <pc:sldMk cId="240262104" sldId="347"/>
            <ac:picMk id="2" creationId="{44029F15-6908-B0A7-CB67-BBFF657E9572}"/>
          </ac:picMkLst>
        </pc:picChg>
      </pc:sldChg>
      <pc:sldChg chg="new">
        <pc:chgData name="DAVID CAIN" userId="S::d.p.cain-2021@hull.ac.uk::d1b5409a-95d0-4935-872a-80567199088f" providerId="AD" clId="Web-{EC35227D-287B-4F94-A499-992CD49914DD}" dt="2023-03-14T09:45:06.093" v="26"/>
        <pc:sldMkLst>
          <pc:docMk/>
          <pc:sldMk cId="530373647" sldId="348"/>
        </pc:sldMkLst>
      </pc:sldChg>
    </pc:docChg>
  </pc:docChgLst>
  <pc:docChgLst>
    <pc:chgData name="DAVID CAIN" userId="S::d.p.cain-2021@hull.ac.uk::d1b5409a-95d0-4935-872a-80567199088f" providerId="AD" clId="Web-{B2033DEE-783E-4F48-BF78-B59D8B983AF9}"/>
    <pc:docChg chg="addSld modSld">
      <pc:chgData name="DAVID CAIN" userId="S::d.p.cain-2021@hull.ac.uk::d1b5409a-95d0-4935-872a-80567199088f" providerId="AD" clId="Web-{B2033DEE-783E-4F48-BF78-B59D8B983AF9}" dt="2023-03-27T19:40:45.310" v="4" actId="20577"/>
      <pc:docMkLst>
        <pc:docMk/>
      </pc:docMkLst>
      <pc:sldChg chg="modSp new">
        <pc:chgData name="DAVID CAIN" userId="S::d.p.cain-2021@hull.ac.uk::d1b5409a-95d0-4935-872a-80567199088f" providerId="AD" clId="Web-{B2033DEE-783E-4F48-BF78-B59D8B983AF9}" dt="2023-03-27T19:40:45.310" v="4" actId="20577"/>
        <pc:sldMkLst>
          <pc:docMk/>
          <pc:sldMk cId="1893386180" sldId="361"/>
        </pc:sldMkLst>
        <pc:spChg chg="mod">
          <ac:chgData name="DAVID CAIN" userId="S::d.p.cain-2021@hull.ac.uk::d1b5409a-95d0-4935-872a-80567199088f" providerId="AD" clId="Web-{B2033DEE-783E-4F48-BF78-B59D8B983AF9}" dt="2023-03-27T19:40:45.310" v="4" actId="20577"/>
          <ac:spMkLst>
            <pc:docMk/>
            <pc:sldMk cId="1893386180" sldId="361"/>
            <ac:spMk id="2" creationId="{740C84D7-350D-7006-6029-307DD04934DA}"/>
          </ac:spMkLst>
        </pc:spChg>
      </pc:sldChg>
    </pc:docChg>
  </pc:docChgLst>
  <pc:docChgLst>
    <pc:chgData name="DAVID CAIN" userId="S::d.p.cain-2021@hull.ac.uk::d1b5409a-95d0-4935-872a-80567199088f" providerId="AD" clId="Web-{82DE6178-11ED-4AF7-8E7F-68F217B4DD9D}"/>
    <pc:docChg chg="addSld delSld modSld">
      <pc:chgData name="DAVID CAIN" userId="S::d.p.cain-2021@hull.ac.uk::d1b5409a-95d0-4935-872a-80567199088f" providerId="AD" clId="Web-{82DE6178-11ED-4AF7-8E7F-68F217B4DD9D}" dt="2023-02-10T17:43:31.470" v="92" actId="20577"/>
      <pc:docMkLst>
        <pc:docMk/>
      </pc:docMkLst>
      <pc:sldChg chg="addSp delSp modSp">
        <pc:chgData name="DAVID CAIN" userId="S::d.p.cain-2021@hull.ac.uk::d1b5409a-95d0-4935-872a-80567199088f" providerId="AD" clId="Web-{82DE6178-11ED-4AF7-8E7F-68F217B4DD9D}" dt="2023-02-10T17:41:39.732" v="1"/>
        <pc:sldMkLst>
          <pc:docMk/>
          <pc:sldMk cId="947995238" sldId="276"/>
        </pc:sldMkLst>
        <pc:picChg chg="add del mod">
          <ac:chgData name="DAVID CAIN" userId="S::d.p.cain-2021@hull.ac.uk::d1b5409a-95d0-4935-872a-80567199088f" providerId="AD" clId="Web-{82DE6178-11ED-4AF7-8E7F-68F217B4DD9D}" dt="2023-02-10T17:41:39.732" v="1"/>
          <ac:picMkLst>
            <pc:docMk/>
            <pc:sldMk cId="947995238" sldId="276"/>
            <ac:picMk id="3" creationId="{28291459-16F8-241B-2EA7-FB0C43D62441}"/>
          </ac:picMkLst>
        </pc:picChg>
      </pc:sldChg>
      <pc:sldChg chg="addSp delSp modSp new">
        <pc:chgData name="DAVID CAIN" userId="S::d.p.cain-2021@hull.ac.uk::d1b5409a-95d0-4935-872a-80567199088f" providerId="AD" clId="Web-{82DE6178-11ED-4AF7-8E7F-68F217B4DD9D}" dt="2023-02-10T17:43:31.470" v="92" actId="20577"/>
        <pc:sldMkLst>
          <pc:docMk/>
          <pc:sldMk cId="1901137782" sldId="294"/>
        </pc:sldMkLst>
        <pc:spChg chg="del">
          <ac:chgData name="DAVID CAIN" userId="S::d.p.cain-2021@hull.ac.uk::d1b5409a-95d0-4935-872a-80567199088f" providerId="AD" clId="Web-{82DE6178-11ED-4AF7-8E7F-68F217B4DD9D}" dt="2023-02-10T17:41:50.826" v="5"/>
          <ac:spMkLst>
            <pc:docMk/>
            <pc:sldMk cId="1901137782" sldId="294"/>
            <ac:spMk id="2" creationId="{3C078F78-A18F-86F4-1291-FCF2EC0FCAA4}"/>
          </ac:spMkLst>
        </pc:spChg>
        <pc:spChg chg="del">
          <ac:chgData name="DAVID CAIN" userId="S::d.p.cain-2021@hull.ac.uk::d1b5409a-95d0-4935-872a-80567199088f" providerId="AD" clId="Web-{82DE6178-11ED-4AF7-8E7F-68F217B4DD9D}" dt="2023-02-10T17:41:51.608" v="6"/>
          <ac:spMkLst>
            <pc:docMk/>
            <pc:sldMk cId="1901137782" sldId="294"/>
            <ac:spMk id="3" creationId="{E88D5A26-B616-2A3F-7B56-142E9B2F998E}"/>
          </ac:spMkLst>
        </pc:spChg>
        <pc:spChg chg="add mod">
          <ac:chgData name="DAVID CAIN" userId="S::d.p.cain-2021@hull.ac.uk::d1b5409a-95d0-4935-872a-80567199088f" providerId="AD" clId="Web-{82DE6178-11ED-4AF7-8E7F-68F217B4DD9D}" dt="2023-02-10T17:43:31.470" v="92" actId="20577"/>
          <ac:spMkLst>
            <pc:docMk/>
            <pc:sldMk cId="1901137782" sldId="294"/>
            <ac:spMk id="5" creationId="{C8F7ED77-4DE6-4A4F-FF7A-EDF5278B863B}"/>
          </ac:spMkLst>
        </pc:spChg>
        <pc:picChg chg="add mod">
          <ac:chgData name="DAVID CAIN" userId="S::d.p.cain-2021@hull.ac.uk::d1b5409a-95d0-4935-872a-80567199088f" providerId="AD" clId="Web-{82DE6178-11ED-4AF7-8E7F-68F217B4DD9D}" dt="2023-02-10T17:43:28.314" v="91" actId="1076"/>
          <ac:picMkLst>
            <pc:docMk/>
            <pc:sldMk cId="1901137782" sldId="294"/>
            <ac:picMk id="4" creationId="{6DE6571F-04A0-3A8C-8C0E-EBA00317963D}"/>
          </ac:picMkLst>
        </pc:picChg>
      </pc:sldChg>
      <pc:sldChg chg="add del replId">
        <pc:chgData name="DAVID CAIN" userId="S::d.p.cain-2021@hull.ac.uk::d1b5409a-95d0-4935-872a-80567199088f" providerId="AD" clId="Web-{82DE6178-11ED-4AF7-8E7F-68F217B4DD9D}" dt="2023-02-10T17:41:47.654" v="4"/>
        <pc:sldMkLst>
          <pc:docMk/>
          <pc:sldMk cId="1767522527" sldId="295"/>
        </pc:sldMkLst>
      </pc:sldChg>
    </pc:docChg>
  </pc:docChgLst>
  <pc:docChgLst>
    <pc:chgData name="DAVID CAIN" userId="S::d.p.cain-2021@hull.ac.uk::d1b5409a-95d0-4935-872a-80567199088f" providerId="AD" clId="Web-{43567BF3-9546-43D6-967C-B6A170825E8E}"/>
    <pc:docChg chg="addSld modSld sldOrd">
      <pc:chgData name="DAVID CAIN" userId="S::d.p.cain-2021@hull.ac.uk::d1b5409a-95d0-4935-872a-80567199088f" providerId="AD" clId="Web-{43567BF3-9546-43D6-967C-B6A170825E8E}" dt="2023-02-14T10:34:55.343" v="310"/>
      <pc:docMkLst>
        <pc:docMk/>
      </pc:docMkLst>
      <pc:sldChg chg="modSp">
        <pc:chgData name="DAVID CAIN" userId="S::d.p.cain-2021@hull.ac.uk::d1b5409a-95d0-4935-872a-80567199088f" providerId="AD" clId="Web-{43567BF3-9546-43D6-967C-B6A170825E8E}" dt="2023-02-14T10:27:21.723" v="84" actId="1076"/>
        <pc:sldMkLst>
          <pc:docMk/>
          <pc:sldMk cId="2227501055" sldId="290"/>
        </pc:sldMkLst>
        <pc:picChg chg="mod">
          <ac:chgData name="DAVID CAIN" userId="S::d.p.cain-2021@hull.ac.uk::d1b5409a-95d0-4935-872a-80567199088f" providerId="AD" clId="Web-{43567BF3-9546-43D6-967C-B6A170825E8E}" dt="2023-02-14T10:27:18.832" v="83" actId="1076"/>
          <ac:picMkLst>
            <pc:docMk/>
            <pc:sldMk cId="2227501055" sldId="290"/>
            <ac:picMk id="16" creationId="{4A849F4D-F08B-421A-60BF-9021004ECC6E}"/>
          </ac:picMkLst>
        </pc:picChg>
        <pc:picChg chg="mod">
          <ac:chgData name="DAVID CAIN" userId="S::d.p.cain-2021@hull.ac.uk::d1b5409a-95d0-4935-872a-80567199088f" providerId="AD" clId="Web-{43567BF3-9546-43D6-967C-B6A170825E8E}" dt="2023-02-14T10:27:21.723" v="84" actId="1076"/>
          <ac:picMkLst>
            <pc:docMk/>
            <pc:sldMk cId="2227501055" sldId="290"/>
            <ac:picMk id="17" creationId="{B910556C-1879-1974-4BF6-06DD8471D2EE}"/>
          </ac:picMkLst>
        </pc:picChg>
      </pc:sldChg>
      <pc:sldChg chg="addSp modSp">
        <pc:chgData name="DAVID CAIN" userId="S::d.p.cain-2021@hull.ac.uk::d1b5409a-95d0-4935-872a-80567199088f" providerId="AD" clId="Web-{43567BF3-9546-43D6-967C-B6A170825E8E}" dt="2023-02-14T10:34:36.342" v="308" actId="20577"/>
        <pc:sldMkLst>
          <pc:docMk/>
          <pc:sldMk cId="1901137782" sldId="294"/>
        </pc:sldMkLst>
        <pc:spChg chg="add mod">
          <ac:chgData name="DAVID CAIN" userId="S::d.p.cain-2021@hull.ac.uk::d1b5409a-95d0-4935-872a-80567199088f" providerId="AD" clId="Web-{43567BF3-9546-43D6-967C-B6A170825E8E}" dt="2023-02-14T10:34:36.342" v="308" actId="20577"/>
          <ac:spMkLst>
            <pc:docMk/>
            <pc:sldMk cId="1901137782" sldId="294"/>
            <ac:spMk id="2" creationId="{737D0E95-A50E-EC0D-B7FF-3F418007B5EC}"/>
          </ac:spMkLst>
        </pc:spChg>
      </pc:sldChg>
      <pc:sldChg chg="modSp">
        <pc:chgData name="DAVID CAIN" userId="S::d.p.cain-2021@hull.ac.uk::d1b5409a-95d0-4935-872a-80567199088f" providerId="AD" clId="Web-{43567BF3-9546-43D6-967C-B6A170825E8E}" dt="2023-02-14T10:31:12.736" v="240" actId="20577"/>
        <pc:sldMkLst>
          <pc:docMk/>
          <pc:sldMk cId="1510880024" sldId="297"/>
        </pc:sldMkLst>
        <pc:spChg chg="mod">
          <ac:chgData name="DAVID CAIN" userId="S::d.p.cain-2021@hull.ac.uk::d1b5409a-95d0-4935-872a-80567199088f" providerId="AD" clId="Web-{43567BF3-9546-43D6-967C-B6A170825E8E}" dt="2023-02-14T10:31:12.736" v="240" actId="20577"/>
          <ac:spMkLst>
            <pc:docMk/>
            <pc:sldMk cId="1510880024" sldId="297"/>
            <ac:spMk id="3" creationId="{FA42C87E-9FDE-C4FC-0E4B-BFE383D1191E}"/>
          </ac:spMkLst>
        </pc:spChg>
      </pc:sldChg>
      <pc:sldChg chg="addSp delSp modSp new">
        <pc:chgData name="DAVID CAIN" userId="S::d.p.cain-2021@hull.ac.uk::d1b5409a-95d0-4935-872a-80567199088f" providerId="AD" clId="Web-{43567BF3-9546-43D6-967C-B6A170825E8E}" dt="2023-02-14T10:11:44.574" v="78" actId="20577"/>
        <pc:sldMkLst>
          <pc:docMk/>
          <pc:sldMk cId="566806344" sldId="298"/>
        </pc:sldMkLst>
        <pc:spChg chg="add mod">
          <ac:chgData name="DAVID CAIN" userId="S::d.p.cain-2021@hull.ac.uk::d1b5409a-95d0-4935-872a-80567199088f" providerId="AD" clId="Web-{43567BF3-9546-43D6-967C-B6A170825E8E}" dt="2023-02-14T10:11:44.574" v="78" actId="20577"/>
          <ac:spMkLst>
            <pc:docMk/>
            <pc:sldMk cId="566806344" sldId="298"/>
            <ac:spMk id="6" creationId="{83A5AFC2-95AF-FEDC-733C-0EF4C192B8C7}"/>
          </ac:spMkLst>
        </pc:spChg>
        <pc:picChg chg="add mod">
          <ac:chgData name="DAVID CAIN" userId="S::d.p.cain-2021@hull.ac.uk::d1b5409a-95d0-4935-872a-80567199088f" providerId="AD" clId="Web-{43567BF3-9546-43D6-967C-B6A170825E8E}" dt="2023-02-14T10:10:39.352" v="4" actId="1076"/>
          <ac:picMkLst>
            <pc:docMk/>
            <pc:sldMk cId="566806344" sldId="298"/>
            <ac:picMk id="2" creationId="{0481EACC-F8B7-EE21-02C2-C0236B766378}"/>
          </ac:picMkLst>
        </pc:picChg>
        <pc:inkChg chg="add del">
          <ac:chgData name="DAVID CAIN" userId="S::d.p.cain-2021@hull.ac.uk::d1b5409a-95d0-4935-872a-80567199088f" providerId="AD" clId="Web-{43567BF3-9546-43D6-967C-B6A170825E8E}" dt="2023-02-14T10:10:47.383" v="6"/>
          <ac:inkMkLst>
            <pc:docMk/>
            <pc:sldMk cId="566806344" sldId="298"/>
            <ac:inkMk id="3" creationId="{BCC3B349-105D-99C6-97DD-CF57BE529DA1}"/>
          </ac:inkMkLst>
        </pc:inkChg>
        <pc:inkChg chg="add">
          <ac:chgData name="DAVID CAIN" userId="S::d.p.cain-2021@hull.ac.uk::d1b5409a-95d0-4935-872a-80567199088f" providerId="AD" clId="Web-{43567BF3-9546-43D6-967C-B6A170825E8E}" dt="2023-02-14T10:10:50.243" v="7"/>
          <ac:inkMkLst>
            <pc:docMk/>
            <pc:sldMk cId="566806344" sldId="298"/>
            <ac:inkMk id="4" creationId="{8C0B79FE-F28F-5C1A-A643-FA7D9FDA9DA8}"/>
          </ac:inkMkLst>
        </pc:inkChg>
        <pc:inkChg chg="add">
          <ac:chgData name="DAVID CAIN" userId="S::d.p.cain-2021@hull.ac.uk::d1b5409a-95d0-4935-872a-80567199088f" providerId="AD" clId="Web-{43567BF3-9546-43D6-967C-B6A170825E8E}" dt="2023-02-14T10:10:55.400" v="8"/>
          <ac:inkMkLst>
            <pc:docMk/>
            <pc:sldMk cId="566806344" sldId="298"/>
            <ac:inkMk id="5" creationId="{CBB056F1-7710-3FAC-C7C4-F5BBE3DD3D88}"/>
          </ac:inkMkLst>
        </pc:inkChg>
        <pc:inkChg chg="add del">
          <ac:chgData name="DAVID CAIN" userId="S::d.p.cain-2021@hull.ac.uk::d1b5409a-95d0-4935-872a-80567199088f" providerId="AD" clId="Web-{43567BF3-9546-43D6-967C-B6A170825E8E}" dt="2023-02-14T10:11:20.120" v="48"/>
          <ac:inkMkLst>
            <pc:docMk/>
            <pc:sldMk cId="566806344" sldId="298"/>
            <ac:inkMk id="7" creationId="{C07A220B-BD0A-2C4B-3423-7536EFB53C8E}"/>
          </ac:inkMkLst>
        </pc:inkChg>
        <pc:inkChg chg="add del">
          <ac:chgData name="DAVID CAIN" userId="S::d.p.cain-2021@hull.ac.uk::d1b5409a-95d0-4935-872a-80567199088f" providerId="AD" clId="Web-{43567BF3-9546-43D6-967C-B6A170825E8E}" dt="2023-02-14T10:11:19.729" v="47"/>
          <ac:inkMkLst>
            <pc:docMk/>
            <pc:sldMk cId="566806344" sldId="298"/>
            <ac:inkMk id="8" creationId="{5465FA44-7E2E-8272-6667-F323509CAD62}"/>
          </ac:inkMkLst>
        </pc:inkChg>
      </pc:sldChg>
      <pc:sldChg chg="delSp new mod ord modClrScheme chgLayout">
        <pc:chgData name="DAVID CAIN" userId="S::d.p.cain-2021@hull.ac.uk::d1b5409a-95d0-4935-872a-80567199088f" providerId="AD" clId="Web-{43567BF3-9546-43D6-967C-B6A170825E8E}" dt="2023-02-14T10:34:55.343" v="310"/>
        <pc:sldMkLst>
          <pc:docMk/>
          <pc:sldMk cId="830498020" sldId="299"/>
        </pc:sldMkLst>
        <pc:spChg chg="del">
          <ac:chgData name="DAVID CAIN" userId="S::d.p.cain-2021@hull.ac.uk::d1b5409a-95d0-4935-872a-80567199088f" providerId="AD" clId="Web-{43567BF3-9546-43D6-967C-B6A170825E8E}" dt="2023-02-14T10:14:04.973" v="81"/>
          <ac:spMkLst>
            <pc:docMk/>
            <pc:sldMk cId="830498020" sldId="299"/>
            <ac:spMk id="2" creationId="{92A066A9-4B65-FCD6-E194-18BA3B6F0373}"/>
          </ac:spMkLst>
        </pc:spChg>
        <pc:spChg chg="del">
          <ac:chgData name="DAVID CAIN" userId="S::d.p.cain-2021@hull.ac.uk::d1b5409a-95d0-4935-872a-80567199088f" providerId="AD" clId="Web-{43567BF3-9546-43D6-967C-B6A170825E8E}" dt="2023-02-14T10:13:59.723" v="80"/>
          <ac:spMkLst>
            <pc:docMk/>
            <pc:sldMk cId="830498020" sldId="299"/>
            <ac:spMk id="3" creationId="{4EB3192D-1DC9-813D-969F-CB390E931B01}"/>
          </ac:spMkLst>
        </pc:spChg>
      </pc:sldChg>
    </pc:docChg>
  </pc:docChgLst>
  <pc:docChgLst>
    <pc:chgData name="NIKOLAI VALKAMO" userId="S::n.valkamo-2021@hull.ac.uk::299f0d07-d9be-463a-8ac9-2de16a316413" providerId="AD" clId="Web-{CCDC77D1-A622-4449-A983-23901C9BF42C}"/>
    <pc:docChg chg="addSld delSld modSld">
      <pc:chgData name="NIKOLAI VALKAMO" userId="S::n.valkamo-2021@hull.ac.uk::299f0d07-d9be-463a-8ac9-2de16a316413" providerId="AD" clId="Web-{CCDC77D1-A622-4449-A983-23901C9BF42C}" dt="2023-03-27T23:14:45.720" v="71" actId="1076"/>
      <pc:docMkLst>
        <pc:docMk/>
      </pc:docMkLst>
      <pc:sldChg chg="addSp delSp modSp">
        <pc:chgData name="NIKOLAI VALKAMO" userId="S::n.valkamo-2021@hull.ac.uk::299f0d07-d9be-463a-8ac9-2de16a316413" providerId="AD" clId="Web-{CCDC77D1-A622-4449-A983-23901C9BF42C}" dt="2023-03-27T23:14:45.720" v="71" actId="1076"/>
        <pc:sldMkLst>
          <pc:docMk/>
          <pc:sldMk cId="3381696989" sldId="355"/>
        </pc:sldMkLst>
        <pc:picChg chg="del">
          <ac:chgData name="NIKOLAI VALKAMO" userId="S::n.valkamo-2021@hull.ac.uk::299f0d07-d9be-463a-8ac9-2de16a316413" providerId="AD" clId="Web-{CCDC77D1-A622-4449-A983-23901C9BF42C}" dt="2023-03-27T23:14:04.063" v="63"/>
          <ac:picMkLst>
            <pc:docMk/>
            <pc:sldMk cId="3381696989" sldId="355"/>
            <ac:picMk id="2" creationId="{08B4E82E-5854-25E4-4281-3AE49B26FB16}"/>
          </ac:picMkLst>
        </pc:picChg>
        <pc:picChg chg="mod">
          <ac:chgData name="NIKOLAI VALKAMO" userId="S::n.valkamo-2021@hull.ac.uk::299f0d07-d9be-463a-8ac9-2de16a316413" providerId="AD" clId="Web-{CCDC77D1-A622-4449-A983-23901C9BF42C}" dt="2023-03-27T23:14:29.517" v="67" actId="1076"/>
          <ac:picMkLst>
            <pc:docMk/>
            <pc:sldMk cId="3381696989" sldId="355"/>
            <ac:picMk id="3" creationId="{065FFBFD-7F4D-8891-9B72-25F53BEDD6BA}"/>
          </ac:picMkLst>
        </pc:picChg>
        <pc:picChg chg="add mod">
          <ac:chgData name="NIKOLAI VALKAMO" userId="S::n.valkamo-2021@hull.ac.uk::299f0d07-d9be-463a-8ac9-2de16a316413" providerId="AD" clId="Web-{CCDC77D1-A622-4449-A983-23901C9BF42C}" dt="2023-03-27T23:14:45.720" v="71" actId="1076"/>
          <ac:picMkLst>
            <pc:docMk/>
            <pc:sldMk cId="3381696989" sldId="355"/>
            <ac:picMk id="4" creationId="{CCE20EC6-E06F-E2A8-C626-63B548976CB0}"/>
          </ac:picMkLst>
        </pc:picChg>
      </pc:sldChg>
      <pc:sldChg chg="modSp">
        <pc:chgData name="NIKOLAI VALKAMO" userId="S::n.valkamo-2021@hull.ac.uk::299f0d07-d9be-463a-8ac9-2de16a316413" providerId="AD" clId="Web-{CCDC77D1-A622-4449-A983-23901C9BF42C}" dt="2023-03-27T23:12:54.061" v="61" actId="20577"/>
        <pc:sldMkLst>
          <pc:docMk/>
          <pc:sldMk cId="2106062738" sldId="362"/>
        </pc:sldMkLst>
        <pc:spChg chg="mod">
          <ac:chgData name="NIKOLAI VALKAMO" userId="S::n.valkamo-2021@hull.ac.uk::299f0d07-d9be-463a-8ac9-2de16a316413" providerId="AD" clId="Web-{CCDC77D1-A622-4449-A983-23901C9BF42C}" dt="2023-03-27T23:12:54.061" v="61" actId="20577"/>
          <ac:spMkLst>
            <pc:docMk/>
            <pc:sldMk cId="2106062738" sldId="362"/>
            <ac:spMk id="3" creationId="{9042B0E1-78B9-9832-37F9-2F60303A7BEA}"/>
          </ac:spMkLst>
        </pc:spChg>
      </pc:sldChg>
      <pc:sldChg chg="new del">
        <pc:chgData name="NIKOLAI VALKAMO" userId="S::n.valkamo-2021@hull.ac.uk::299f0d07-d9be-463a-8ac9-2de16a316413" providerId="AD" clId="Web-{CCDC77D1-A622-4449-A983-23901C9BF42C}" dt="2023-03-27T23:13:00.467" v="62"/>
        <pc:sldMkLst>
          <pc:docMk/>
          <pc:sldMk cId="301287099" sldId="364"/>
        </pc:sldMkLst>
      </pc:sldChg>
    </pc:docChg>
  </pc:docChgLst>
  <pc:docChgLst>
    <pc:chgData name="DAVID CAIN" userId="S::d.p.cain-2021@hull.ac.uk::d1b5409a-95d0-4935-872a-80567199088f" providerId="AD" clId="Web-{B804BEAC-0620-42FF-B4A5-B76FF64BB0EF}"/>
    <pc:docChg chg="addSld delSld modSld sldOrd">
      <pc:chgData name="DAVID CAIN" userId="S::d.p.cain-2021@hull.ac.uk::d1b5409a-95d0-4935-872a-80567199088f" providerId="AD" clId="Web-{B804BEAC-0620-42FF-B4A5-B76FF64BB0EF}" dt="2022-12-01T12:18:58.357" v="1967"/>
      <pc:docMkLst>
        <pc:docMk/>
      </pc:docMkLst>
      <pc:sldChg chg="modSp">
        <pc:chgData name="DAVID CAIN" userId="S::d.p.cain-2021@hull.ac.uk::d1b5409a-95d0-4935-872a-80567199088f" providerId="AD" clId="Web-{B804BEAC-0620-42FF-B4A5-B76FF64BB0EF}" dt="2022-12-01T10:56:55.515" v="4" actId="20577"/>
        <pc:sldMkLst>
          <pc:docMk/>
          <pc:sldMk cId="109857222" sldId="256"/>
        </pc:sldMkLst>
        <pc:spChg chg="mod">
          <ac:chgData name="DAVID CAIN" userId="S::d.p.cain-2021@hull.ac.uk::d1b5409a-95d0-4935-872a-80567199088f" providerId="AD" clId="Web-{B804BEAC-0620-42FF-B4A5-B76FF64BB0EF}" dt="2022-12-01T10:56:55.515" v="4" actId="20577"/>
          <ac:spMkLst>
            <pc:docMk/>
            <pc:sldMk cId="109857222" sldId="256"/>
            <ac:spMk id="2" creationId="{00000000-0000-0000-0000-000000000000}"/>
          </ac:spMkLst>
        </pc:spChg>
      </pc:sldChg>
      <pc:sldChg chg="modSp new">
        <pc:chgData name="DAVID CAIN" userId="S::d.p.cain-2021@hull.ac.uk::d1b5409a-95d0-4935-872a-80567199088f" providerId="AD" clId="Web-{B804BEAC-0620-42FF-B4A5-B76FF64BB0EF}" dt="2022-12-01T10:58:44.597" v="43"/>
        <pc:sldMkLst>
          <pc:docMk/>
          <pc:sldMk cId="2516459496" sldId="257"/>
        </pc:sldMkLst>
        <pc:spChg chg="mod">
          <ac:chgData name="DAVID CAIN" userId="S::d.p.cain-2021@hull.ac.uk::d1b5409a-95d0-4935-872a-80567199088f" providerId="AD" clId="Web-{B804BEAC-0620-42FF-B4A5-B76FF64BB0EF}" dt="2022-12-01T10:57:07.563" v="10" actId="20577"/>
          <ac:spMkLst>
            <pc:docMk/>
            <pc:sldMk cId="2516459496" sldId="257"/>
            <ac:spMk id="2" creationId="{5B4EBD35-2F8E-AC8B-1F7E-BB6F6487CED5}"/>
          </ac:spMkLst>
        </pc:spChg>
        <pc:spChg chg="mod">
          <ac:chgData name="DAVID CAIN" userId="S::d.p.cain-2021@hull.ac.uk::d1b5409a-95d0-4935-872a-80567199088f" providerId="AD" clId="Web-{B804BEAC-0620-42FF-B4A5-B76FF64BB0EF}" dt="2022-12-01T10:58:44.597" v="43"/>
          <ac:spMkLst>
            <pc:docMk/>
            <pc:sldMk cId="2516459496" sldId="257"/>
            <ac:spMk id="3" creationId="{E3C8B14C-F7F3-56F1-C030-D48ACD8A43D7}"/>
          </ac:spMkLst>
        </pc:spChg>
      </pc:sldChg>
      <pc:sldChg chg="modSp new ord">
        <pc:chgData name="DAVID CAIN" userId="S::d.p.cain-2021@hull.ac.uk::d1b5409a-95d0-4935-872a-80567199088f" providerId="AD" clId="Web-{B804BEAC-0620-42FF-B4A5-B76FF64BB0EF}" dt="2022-12-01T11:35:32.854" v="760" actId="20577"/>
        <pc:sldMkLst>
          <pc:docMk/>
          <pc:sldMk cId="389755115" sldId="260"/>
        </pc:sldMkLst>
        <pc:spChg chg="mod">
          <ac:chgData name="DAVID CAIN" userId="S::d.p.cain-2021@hull.ac.uk::d1b5409a-95d0-4935-872a-80567199088f" providerId="AD" clId="Web-{B804BEAC-0620-42FF-B4A5-B76FF64BB0EF}" dt="2022-12-01T10:59:12.676" v="55" actId="20577"/>
          <ac:spMkLst>
            <pc:docMk/>
            <pc:sldMk cId="389755115" sldId="260"/>
            <ac:spMk id="2" creationId="{BE4EB9BB-C523-53D2-21B3-E87B6E0DFFFB}"/>
          </ac:spMkLst>
        </pc:spChg>
        <pc:spChg chg="mod">
          <ac:chgData name="DAVID CAIN" userId="S::d.p.cain-2021@hull.ac.uk::d1b5409a-95d0-4935-872a-80567199088f" providerId="AD" clId="Web-{B804BEAC-0620-42FF-B4A5-B76FF64BB0EF}" dt="2022-12-01T11:35:32.854" v="760" actId="20577"/>
          <ac:spMkLst>
            <pc:docMk/>
            <pc:sldMk cId="389755115" sldId="260"/>
            <ac:spMk id="3" creationId="{933E6C26-BD80-F06D-5D10-FA3FBF5FE316}"/>
          </ac:spMkLst>
        </pc:spChg>
      </pc:sldChg>
      <pc:sldChg chg="addSp delSp modSp new">
        <pc:chgData name="DAVID CAIN" userId="S::d.p.cain-2021@hull.ac.uk::d1b5409a-95d0-4935-872a-80567199088f" providerId="AD" clId="Web-{B804BEAC-0620-42FF-B4A5-B76FF64BB0EF}" dt="2022-12-01T11:39:31.690" v="870" actId="20577"/>
        <pc:sldMkLst>
          <pc:docMk/>
          <pc:sldMk cId="470931661" sldId="262"/>
        </pc:sldMkLst>
        <pc:spChg chg="mod">
          <ac:chgData name="DAVID CAIN" userId="S::d.p.cain-2021@hull.ac.uk::d1b5409a-95d0-4935-872a-80567199088f" providerId="AD" clId="Web-{B804BEAC-0620-42FF-B4A5-B76FF64BB0EF}" dt="2022-12-01T11:01:41.524" v="134" actId="14100"/>
          <ac:spMkLst>
            <pc:docMk/>
            <pc:sldMk cId="470931661" sldId="262"/>
            <ac:spMk id="2" creationId="{923C6934-02FF-CE5E-08AB-CE46B3A9AAE6}"/>
          </ac:spMkLst>
        </pc:spChg>
        <pc:spChg chg="del mod">
          <ac:chgData name="DAVID CAIN" userId="S::d.p.cain-2021@hull.ac.uk::d1b5409a-95d0-4935-872a-80567199088f" providerId="AD" clId="Web-{B804BEAC-0620-42FF-B4A5-B76FF64BB0EF}" dt="2022-12-01T11:01:02.929" v="129"/>
          <ac:spMkLst>
            <pc:docMk/>
            <pc:sldMk cId="470931661" sldId="262"/>
            <ac:spMk id="3" creationId="{ECC85D25-1264-1171-8122-9AE35B40C089}"/>
          </ac:spMkLst>
        </pc:spChg>
        <pc:spChg chg="add del mod">
          <ac:chgData name="DAVID CAIN" userId="S::d.p.cain-2021@hull.ac.uk::d1b5409a-95d0-4935-872a-80567199088f" providerId="AD" clId="Web-{B804BEAC-0620-42FF-B4A5-B76FF64BB0EF}" dt="2022-12-01T11:25:57.039" v="373"/>
          <ac:spMkLst>
            <pc:docMk/>
            <pc:sldMk cId="470931661" sldId="262"/>
            <ac:spMk id="5" creationId="{11D36BA3-FDCD-4A16-BB1D-C96C2E18569E}"/>
          </ac:spMkLst>
        </pc:spChg>
        <pc:spChg chg="add del mod">
          <ac:chgData name="DAVID CAIN" userId="S::d.p.cain-2021@hull.ac.uk::d1b5409a-95d0-4935-872a-80567199088f" providerId="AD" clId="Web-{B804BEAC-0620-42FF-B4A5-B76FF64BB0EF}" dt="2022-12-01T11:21:26.921" v="307"/>
          <ac:spMkLst>
            <pc:docMk/>
            <pc:sldMk cId="470931661" sldId="262"/>
            <ac:spMk id="8" creationId="{854812DE-54C6-0294-98C3-DC5676C29463}"/>
          </ac:spMkLst>
        </pc:spChg>
        <pc:spChg chg="add del mod">
          <ac:chgData name="DAVID CAIN" userId="S::d.p.cain-2021@hull.ac.uk::d1b5409a-95d0-4935-872a-80567199088f" providerId="AD" clId="Web-{B804BEAC-0620-42FF-B4A5-B76FF64BB0EF}" dt="2022-12-01T11:25:52.414" v="370"/>
          <ac:spMkLst>
            <pc:docMk/>
            <pc:sldMk cId="470931661" sldId="262"/>
            <ac:spMk id="9" creationId="{7CF455D8-B37D-B0EE-A1F2-35E93B450D12}"/>
          </ac:spMkLst>
        </pc:spChg>
        <pc:spChg chg="add del mod">
          <ac:chgData name="DAVID CAIN" userId="S::d.p.cain-2021@hull.ac.uk::d1b5409a-95d0-4935-872a-80567199088f" providerId="AD" clId="Web-{B804BEAC-0620-42FF-B4A5-B76FF64BB0EF}" dt="2022-12-01T11:25:54.820" v="372"/>
          <ac:spMkLst>
            <pc:docMk/>
            <pc:sldMk cId="470931661" sldId="262"/>
            <ac:spMk id="10" creationId="{DD5E02F5-618C-3D5B-297B-634C6DB55CBE}"/>
          </ac:spMkLst>
        </pc:spChg>
        <pc:spChg chg="add del mod">
          <ac:chgData name="DAVID CAIN" userId="S::d.p.cain-2021@hull.ac.uk::d1b5409a-95d0-4935-872a-80567199088f" providerId="AD" clId="Web-{B804BEAC-0620-42FF-B4A5-B76FF64BB0EF}" dt="2022-12-01T11:25:53.680" v="371"/>
          <ac:spMkLst>
            <pc:docMk/>
            <pc:sldMk cId="470931661" sldId="262"/>
            <ac:spMk id="11" creationId="{A2CE8235-E92F-436D-A484-06539A925BD3}"/>
          </ac:spMkLst>
        </pc:spChg>
        <pc:spChg chg="add mod topLvl">
          <ac:chgData name="DAVID CAIN" userId="S::d.p.cain-2021@hull.ac.uk::d1b5409a-95d0-4935-872a-80567199088f" providerId="AD" clId="Web-{B804BEAC-0620-42FF-B4A5-B76FF64BB0EF}" dt="2022-12-01T11:37:05.841" v="797" actId="20577"/>
          <ac:spMkLst>
            <pc:docMk/>
            <pc:sldMk cId="470931661" sldId="262"/>
            <ac:spMk id="12" creationId="{9164E228-4F28-7003-96B5-7FE7D92D62F2}"/>
          </ac:spMkLst>
        </pc:spChg>
        <pc:spChg chg="add del mod topLvl">
          <ac:chgData name="DAVID CAIN" userId="S::d.p.cain-2021@hull.ac.uk::d1b5409a-95d0-4935-872a-80567199088f" providerId="AD" clId="Web-{B804BEAC-0620-42FF-B4A5-B76FF64BB0EF}" dt="2022-12-01T11:24:30.380" v="343"/>
          <ac:spMkLst>
            <pc:docMk/>
            <pc:sldMk cId="470931661" sldId="262"/>
            <ac:spMk id="13" creationId="{9D9F32EC-020A-017D-30F5-56D34E97458C}"/>
          </ac:spMkLst>
        </pc:spChg>
        <pc:spChg chg="add del">
          <ac:chgData name="DAVID CAIN" userId="S::d.p.cain-2021@hull.ac.uk::d1b5409a-95d0-4935-872a-80567199088f" providerId="AD" clId="Web-{B804BEAC-0620-42FF-B4A5-B76FF64BB0EF}" dt="2022-12-01T11:21:58.172" v="316"/>
          <ac:spMkLst>
            <pc:docMk/>
            <pc:sldMk cId="470931661" sldId="262"/>
            <ac:spMk id="14" creationId="{D75732F4-750B-FF76-A272-042F38B91776}"/>
          </ac:spMkLst>
        </pc:spChg>
        <pc:spChg chg="add del mod ord topLvl">
          <ac:chgData name="DAVID CAIN" userId="S::d.p.cain-2021@hull.ac.uk::d1b5409a-95d0-4935-872a-80567199088f" providerId="AD" clId="Web-{B804BEAC-0620-42FF-B4A5-B76FF64BB0EF}" dt="2022-12-01T11:24:31.458" v="344"/>
          <ac:spMkLst>
            <pc:docMk/>
            <pc:sldMk cId="470931661" sldId="262"/>
            <ac:spMk id="15" creationId="{90D3E13D-C473-730B-B773-0F7AF10B8C32}"/>
          </ac:spMkLst>
        </pc:spChg>
        <pc:spChg chg="add mod">
          <ac:chgData name="DAVID CAIN" userId="S::d.p.cain-2021@hull.ac.uk::d1b5409a-95d0-4935-872a-80567199088f" providerId="AD" clId="Web-{B804BEAC-0620-42FF-B4A5-B76FF64BB0EF}" dt="2022-12-01T11:29:24.124" v="427" actId="1076"/>
          <ac:spMkLst>
            <pc:docMk/>
            <pc:sldMk cId="470931661" sldId="262"/>
            <ac:spMk id="18" creationId="{1BC63819-D49D-1357-A861-522BFF7AE47C}"/>
          </ac:spMkLst>
        </pc:spChg>
        <pc:spChg chg="add mod">
          <ac:chgData name="DAVID CAIN" userId="S::d.p.cain-2021@hull.ac.uk::d1b5409a-95d0-4935-872a-80567199088f" providerId="AD" clId="Web-{B804BEAC-0620-42FF-B4A5-B76FF64BB0EF}" dt="2022-12-01T11:38:04.531" v="846" actId="20577"/>
          <ac:spMkLst>
            <pc:docMk/>
            <pc:sldMk cId="470931661" sldId="262"/>
            <ac:spMk id="19" creationId="{35DF28F5-BCAC-92A8-5205-B8C7EDCE47FF}"/>
          </ac:spMkLst>
        </pc:spChg>
        <pc:spChg chg="add mod">
          <ac:chgData name="DAVID CAIN" userId="S::d.p.cain-2021@hull.ac.uk::d1b5409a-95d0-4935-872a-80567199088f" providerId="AD" clId="Web-{B804BEAC-0620-42FF-B4A5-B76FF64BB0EF}" dt="2022-12-01T11:39:31.690" v="870" actId="20577"/>
          <ac:spMkLst>
            <pc:docMk/>
            <pc:sldMk cId="470931661" sldId="262"/>
            <ac:spMk id="20" creationId="{2AEB5D4B-7D13-ED35-3CCB-B41790DBF898}"/>
          </ac:spMkLst>
        </pc:spChg>
        <pc:spChg chg="add mod">
          <ac:chgData name="DAVID CAIN" userId="S::d.p.cain-2021@hull.ac.uk::d1b5409a-95d0-4935-872a-80567199088f" providerId="AD" clId="Web-{B804BEAC-0620-42FF-B4A5-B76FF64BB0EF}" dt="2022-12-01T11:36:51.122" v="776" actId="20577"/>
          <ac:spMkLst>
            <pc:docMk/>
            <pc:sldMk cId="470931661" sldId="262"/>
            <ac:spMk id="21" creationId="{B44DB842-44B5-23DF-6C88-139A9ACD05BC}"/>
          </ac:spMkLst>
        </pc:spChg>
        <pc:grpChg chg="add del mod">
          <ac:chgData name="DAVID CAIN" userId="S::d.p.cain-2021@hull.ac.uk::d1b5409a-95d0-4935-872a-80567199088f" providerId="AD" clId="Web-{B804BEAC-0620-42FF-B4A5-B76FF64BB0EF}" dt="2022-12-01T11:24:24.317" v="341"/>
          <ac:grpSpMkLst>
            <pc:docMk/>
            <pc:sldMk cId="470931661" sldId="262"/>
            <ac:grpSpMk id="16" creationId="{5440D836-7BF8-FA62-7B4E-B811FA497757}"/>
          </ac:grpSpMkLst>
        </pc:grpChg>
        <pc:picChg chg="add mod">
          <ac:chgData name="DAVID CAIN" userId="S::d.p.cain-2021@hull.ac.uk::d1b5409a-95d0-4935-872a-80567199088f" providerId="AD" clId="Web-{B804BEAC-0620-42FF-B4A5-B76FF64BB0EF}" dt="2022-12-01T11:01:48.634" v="139" actId="1076"/>
          <ac:picMkLst>
            <pc:docMk/>
            <pc:sldMk cId="470931661" sldId="262"/>
            <ac:picMk id="4" creationId="{997BDACF-7C52-9309-F479-BE469F52FD0A}"/>
          </ac:picMkLst>
        </pc:picChg>
        <pc:picChg chg="add del mod">
          <ac:chgData name="DAVID CAIN" userId="S::d.p.cain-2021@hull.ac.uk::d1b5409a-95d0-4935-872a-80567199088f" providerId="AD" clId="Web-{B804BEAC-0620-42FF-B4A5-B76FF64BB0EF}" dt="2022-12-01T11:06:24.377" v="144"/>
          <ac:picMkLst>
            <pc:docMk/>
            <pc:sldMk cId="470931661" sldId="262"/>
            <ac:picMk id="6" creationId="{445BA560-8259-2B31-21F4-6A9294A30392}"/>
          </ac:picMkLst>
        </pc:picChg>
        <pc:picChg chg="add del mod">
          <ac:chgData name="DAVID CAIN" userId="S::d.p.cain-2021@hull.ac.uk::d1b5409a-95d0-4935-872a-80567199088f" providerId="AD" clId="Web-{B804BEAC-0620-42FF-B4A5-B76FF64BB0EF}" dt="2022-12-01T11:06:30.533" v="146"/>
          <ac:picMkLst>
            <pc:docMk/>
            <pc:sldMk cId="470931661" sldId="262"/>
            <ac:picMk id="7" creationId="{A7C4EEB7-F7B7-CF44-C659-F1F790A58BD4}"/>
          </ac:picMkLst>
        </pc:picChg>
        <pc:cxnChg chg="add mod">
          <ac:chgData name="DAVID CAIN" userId="S::d.p.cain-2021@hull.ac.uk::d1b5409a-95d0-4935-872a-80567199088f" providerId="AD" clId="Web-{B804BEAC-0620-42FF-B4A5-B76FF64BB0EF}" dt="2022-12-01T11:35:47.730" v="764" actId="1076"/>
          <ac:cxnSpMkLst>
            <pc:docMk/>
            <pc:sldMk cId="470931661" sldId="262"/>
            <ac:cxnSpMk id="17" creationId="{CB6BF3CA-BBA5-85C1-E2E2-62EAA3BB21C1}"/>
          </ac:cxnSpMkLst>
        </pc:cxnChg>
      </pc:sldChg>
      <pc:sldChg chg="addSp delSp modSp new del">
        <pc:chgData name="DAVID CAIN" userId="S::d.p.cain-2021@hull.ac.uk::d1b5409a-95d0-4935-872a-80567199088f" providerId="AD" clId="Web-{B804BEAC-0620-42FF-B4A5-B76FF64BB0EF}" dt="2022-12-01T12:18:58.357" v="1967"/>
        <pc:sldMkLst>
          <pc:docMk/>
          <pc:sldMk cId="3862334805" sldId="263"/>
        </pc:sldMkLst>
        <pc:spChg chg="mod">
          <ac:chgData name="DAVID CAIN" userId="S::d.p.cain-2021@hull.ac.uk::d1b5409a-95d0-4935-872a-80567199088f" providerId="AD" clId="Web-{B804BEAC-0620-42FF-B4A5-B76FF64BB0EF}" dt="2022-12-01T11:17:03.585" v="189" actId="20577"/>
          <ac:spMkLst>
            <pc:docMk/>
            <pc:sldMk cId="3862334805" sldId="263"/>
            <ac:spMk id="2" creationId="{D349988C-D5BA-5068-BA50-5DC4B4921BB3}"/>
          </ac:spMkLst>
        </pc:spChg>
        <pc:spChg chg="del">
          <ac:chgData name="DAVID CAIN" userId="S::d.p.cain-2021@hull.ac.uk::d1b5409a-95d0-4935-872a-80567199088f" providerId="AD" clId="Web-{B804BEAC-0620-42FF-B4A5-B76FF64BB0EF}" dt="2022-12-01T11:17:05.788" v="190"/>
          <ac:spMkLst>
            <pc:docMk/>
            <pc:sldMk cId="3862334805" sldId="263"/>
            <ac:spMk id="3" creationId="{1F8E8BAC-3A38-8EFA-A967-44ECC42F0F36}"/>
          </ac:spMkLst>
        </pc:spChg>
        <pc:spChg chg="add mod">
          <ac:chgData name="DAVID CAIN" userId="S::d.p.cain-2021@hull.ac.uk::d1b5409a-95d0-4935-872a-80567199088f" providerId="AD" clId="Web-{B804BEAC-0620-42FF-B4A5-B76FF64BB0EF}" dt="2022-12-01T11:17:19.148" v="197" actId="1076"/>
          <ac:spMkLst>
            <pc:docMk/>
            <pc:sldMk cId="3862334805" sldId="263"/>
            <ac:spMk id="5" creationId="{866C52DB-5801-FD08-56E1-079BC9715618}"/>
          </ac:spMkLst>
        </pc:spChg>
        <pc:spChg chg="add mod">
          <ac:chgData name="DAVID CAIN" userId="S::d.p.cain-2021@hull.ac.uk::d1b5409a-95d0-4935-872a-80567199088f" providerId="AD" clId="Web-{B804BEAC-0620-42FF-B4A5-B76FF64BB0EF}" dt="2022-12-01T11:17:24.132" v="200" actId="1076"/>
          <ac:spMkLst>
            <pc:docMk/>
            <pc:sldMk cId="3862334805" sldId="263"/>
            <ac:spMk id="7" creationId="{DF9F621B-D641-5FCC-790C-350D18455286}"/>
          </ac:spMkLst>
        </pc:spChg>
        <pc:spChg chg="add mod">
          <ac:chgData name="DAVID CAIN" userId="S::d.p.cain-2021@hull.ac.uk::d1b5409a-95d0-4935-872a-80567199088f" providerId="AD" clId="Web-{B804BEAC-0620-42FF-B4A5-B76FF64BB0EF}" dt="2022-12-01T11:17:20.835" v="198" actId="1076"/>
          <ac:spMkLst>
            <pc:docMk/>
            <pc:sldMk cId="3862334805" sldId="263"/>
            <ac:spMk id="9" creationId="{07241630-3A0F-7366-2927-DE5FF0414367}"/>
          </ac:spMkLst>
        </pc:spChg>
        <pc:spChg chg="add mod">
          <ac:chgData name="DAVID CAIN" userId="S::d.p.cain-2021@hull.ac.uk::d1b5409a-95d0-4935-872a-80567199088f" providerId="AD" clId="Web-{B804BEAC-0620-42FF-B4A5-B76FF64BB0EF}" dt="2022-12-01T11:17:22.320" v="199" actId="1076"/>
          <ac:spMkLst>
            <pc:docMk/>
            <pc:sldMk cId="3862334805" sldId="263"/>
            <ac:spMk id="11" creationId="{26E49CCB-0D51-CAE1-6DCF-0AFBBD39D4FE}"/>
          </ac:spMkLst>
        </pc:spChg>
        <pc:spChg chg="add mod">
          <ac:chgData name="DAVID CAIN" userId="S::d.p.cain-2021@hull.ac.uk::d1b5409a-95d0-4935-872a-80567199088f" providerId="AD" clId="Web-{B804BEAC-0620-42FF-B4A5-B76FF64BB0EF}" dt="2022-12-01T11:17:29.711" v="203" actId="1076"/>
          <ac:spMkLst>
            <pc:docMk/>
            <pc:sldMk cId="3862334805" sldId="263"/>
            <ac:spMk id="13" creationId="{7BF49492-3751-A725-CEA3-75DEDC5FE3C2}"/>
          </ac:spMkLst>
        </pc:spChg>
      </pc:sldChg>
      <pc:sldChg chg="modSp add del replId">
        <pc:chgData name="DAVID CAIN" userId="S::d.p.cain-2021@hull.ac.uk::d1b5409a-95d0-4935-872a-80567199088f" providerId="AD" clId="Web-{B804BEAC-0620-42FF-B4A5-B76FF64BB0EF}" dt="2022-12-01T12:18:55.794" v="1966"/>
        <pc:sldMkLst>
          <pc:docMk/>
          <pc:sldMk cId="1425768698" sldId="264"/>
        </pc:sldMkLst>
        <pc:spChg chg="mod">
          <ac:chgData name="DAVID CAIN" userId="S::d.p.cain-2021@hull.ac.uk::d1b5409a-95d0-4935-872a-80567199088f" providerId="AD" clId="Web-{B804BEAC-0620-42FF-B4A5-B76FF64BB0EF}" dt="2022-12-01T11:34:02.820" v="716" actId="20577"/>
          <ac:spMkLst>
            <pc:docMk/>
            <pc:sldMk cId="1425768698" sldId="264"/>
            <ac:spMk id="18" creationId="{1BC63819-D49D-1357-A861-522BFF7AE47C}"/>
          </ac:spMkLst>
        </pc:spChg>
      </pc:sldChg>
      <pc:sldChg chg="addSp delSp modSp">
        <pc:chgData name="DAVID CAIN" userId="S::d.p.cain-2021@hull.ac.uk::d1b5409a-95d0-4935-872a-80567199088f" providerId="AD" clId="Web-{B804BEAC-0620-42FF-B4A5-B76FF64BB0EF}" dt="2022-12-01T11:53:32.966" v="1139" actId="20577"/>
        <pc:sldMkLst>
          <pc:docMk/>
          <pc:sldMk cId="4082170498" sldId="266"/>
        </pc:sldMkLst>
        <pc:spChg chg="del">
          <ac:chgData name="DAVID CAIN" userId="S::d.p.cain-2021@hull.ac.uk::d1b5409a-95d0-4935-872a-80567199088f" providerId="AD" clId="Web-{B804BEAC-0620-42FF-B4A5-B76FF64BB0EF}" dt="2022-12-01T11:43:33.275" v="912"/>
          <ac:spMkLst>
            <pc:docMk/>
            <pc:sldMk cId="4082170498" sldId="266"/>
            <ac:spMk id="2" creationId="{923C6934-02FF-CE5E-08AB-CE46B3A9AAE6}"/>
          </ac:spMkLst>
        </pc:spChg>
        <pc:spChg chg="add del mod">
          <ac:chgData name="DAVID CAIN" userId="S::d.p.cain-2021@hull.ac.uk::d1b5409a-95d0-4935-872a-80567199088f" providerId="AD" clId="Web-{B804BEAC-0620-42FF-B4A5-B76FF64BB0EF}" dt="2022-12-01T11:43:38.932" v="913"/>
          <ac:spMkLst>
            <pc:docMk/>
            <pc:sldMk cId="4082170498" sldId="266"/>
            <ac:spMk id="5" creationId="{52E1BEBA-137E-B0E9-E842-9C4012049DE9}"/>
          </ac:spMkLst>
        </pc:spChg>
        <pc:spChg chg="mod">
          <ac:chgData name="DAVID CAIN" userId="S::d.p.cain-2021@hull.ac.uk::d1b5409a-95d0-4935-872a-80567199088f" providerId="AD" clId="Web-{B804BEAC-0620-42FF-B4A5-B76FF64BB0EF}" dt="2022-12-01T11:46:05.514" v="1033" actId="20577"/>
          <ac:spMkLst>
            <pc:docMk/>
            <pc:sldMk cId="4082170498" sldId="266"/>
            <ac:spMk id="12" creationId="{9164E228-4F28-7003-96B5-7FE7D92D62F2}"/>
          </ac:spMkLst>
        </pc:spChg>
        <pc:spChg chg="mod">
          <ac:chgData name="DAVID CAIN" userId="S::d.p.cain-2021@hull.ac.uk::d1b5409a-95d0-4935-872a-80567199088f" providerId="AD" clId="Web-{B804BEAC-0620-42FF-B4A5-B76FF64BB0EF}" dt="2022-12-01T11:53:32.966" v="1139" actId="20577"/>
          <ac:spMkLst>
            <pc:docMk/>
            <pc:sldMk cId="4082170498" sldId="266"/>
            <ac:spMk id="18" creationId="{1BC63819-D49D-1357-A861-522BFF7AE47C}"/>
          </ac:spMkLst>
        </pc:spChg>
        <pc:spChg chg="mod">
          <ac:chgData name="DAVID CAIN" userId="S::d.p.cain-2021@hull.ac.uk::d1b5409a-95d0-4935-872a-80567199088f" providerId="AD" clId="Web-{B804BEAC-0620-42FF-B4A5-B76FF64BB0EF}" dt="2022-12-01T11:43:45.448" v="914" actId="1076"/>
          <ac:spMkLst>
            <pc:docMk/>
            <pc:sldMk cId="4082170498" sldId="266"/>
            <ac:spMk id="19" creationId="{35DF28F5-BCAC-92A8-5205-B8C7EDCE47FF}"/>
          </ac:spMkLst>
        </pc:spChg>
        <pc:spChg chg="mod">
          <ac:chgData name="DAVID CAIN" userId="S::d.p.cain-2021@hull.ac.uk::d1b5409a-95d0-4935-872a-80567199088f" providerId="AD" clId="Web-{B804BEAC-0620-42FF-B4A5-B76FF64BB0EF}" dt="2022-12-01T11:43:45.463" v="915" actId="1076"/>
          <ac:spMkLst>
            <pc:docMk/>
            <pc:sldMk cId="4082170498" sldId="266"/>
            <ac:spMk id="20" creationId="{2AEB5D4B-7D13-ED35-3CCB-B41790DBF898}"/>
          </ac:spMkLst>
        </pc:spChg>
        <pc:spChg chg="mod">
          <ac:chgData name="DAVID CAIN" userId="S::d.p.cain-2021@hull.ac.uk::d1b5409a-95d0-4935-872a-80567199088f" providerId="AD" clId="Web-{B804BEAC-0620-42FF-B4A5-B76FF64BB0EF}" dt="2022-12-01T11:43:45.463" v="916" actId="1076"/>
          <ac:spMkLst>
            <pc:docMk/>
            <pc:sldMk cId="4082170498" sldId="266"/>
            <ac:spMk id="21" creationId="{B44DB842-44B5-23DF-6C88-139A9ACD05BC}"/>
          </ac:spMkLst>
        </pc:spChg>
        <pc:picChg chg="mod">
          <ac:chgData name="DAVID CAIN" userId="S::d.p.cain-2021@hull.ac.uk::d1b5409a-95d0-4935-872a-80567199088f" providerId="AD" clId="Web-{B804BEAC-0620-42FF-B4A5-B76FF64BB0EF}" dt="2022-12-01T11:43:58.158" v="919" actId="1076"/>
          <ac:picMkLst>
            <pc:docMk/>
            <pc:sldMk cId="4082170498" sldId="266"/>
            <ac:picMk id="4" creationId="{997BDACF-7C52-9309-F479-BE469F52FD0A}"/>
          </ac:picMkLst>
        </pc:picChg>
      </pc:sldChg>
      <pc:sldChg chg="modSp">
        <pc:chgData name="DAVID CAIN" userId="S::d.p.cain-2021@hull.ac.uk::d1b5409a-95d0-4935-872a-80567199088f" providerId="AD" clId="Web-{B804BEAC-0620-42FF-B4A5-B76FF64BB0EF}" dt="2022-12-01T11:54:01.107" v="1157" actId="20577"/>
        <pc:sldMkLst>
          <pc:docMk/>
          <pc:sldMk cId="358343931" sldId="267"/>
        </pc:sldMkLst>
        <pc:spChg chg="mod">
          <ac:chgData name="DAVID CAIN" userId="S::d.p.cain-2021@hull.ac.uk::d1b5409a-95d0-4935-872a-80567199088f" providerId="AD" clId="Web-{B804BEAC-0620-42FF-B4A5-B76FF64BB0EF}" dt="2022-12-01T11:54:01.107" v="1157" actId="20577"/>
          <ac:spMkLst>
            <pc:docMk/>
            <pc:sldMk cId="358343931" sldId="267"/>
            <ac:spMk id="18" creationId="{1BC63819-D49D-1357-A861-522BFF7AE47C}"/>
          </ac:spMkLst>
        </pc:spChg>
      </pc:sldChg>
      <pc:sldChg chg="addSp delSp modSp ord">
        <pc:chgData name="DAVID CAIN" userId="S::d.p.cain-2021@hull.ac.uk::d1b5409a-95d0-4935-872a-80567199088f" providerId="AD" clId="Web-{B804BEAC-0620-42FF-B4A5-B76FF64BB0EF}" dt="2022-12-01T12:18:11.951" v="1965" actId="20577"/>
        <pc:sldMkLst>
          <pc:docMk/>
          <pc:sldMk cId="2099804978" sldId="269"/>
        </pc:sldMkLst>
        <pc:spChg chg="del">
          <ac:chgData name="DAVID CAIN" userId="S::d.p.cain-2021@hull.ac.uk::d1b5409a-95d0-4935-872a-80567199088f" providerId="AD" clId="Web-{B804BEAC-0620-42FF-B4A5-B76FF64BB0EF}" dt="2022-12-01T12:12:55.377" v="1866"/>
          <ac:spMkLst>
            <pc:docMk/>
            <pc:sldMk cId="2099804978" sldId="269"/>
            <ac:spMk id="2" creationId="{923C6934-02FF-CE5E-08AB-CE46B3A9AAE6}"/>
          </ac:spMkLst>
        </pc:spChg>
        <pc:spChg chg="add del mod">
          <ac:chgData name="DAVID CAIN" userId="S::d.p.cain-2021@hull.ac.uk::d1b5409a-95d0-4935-872a-80567199088f" providerId="AD" clId="Web-{B804BEAC-0620-42FF-B4A5-B76FF64BB0EF}" dt="2022-12-01T12:15:16.944" v="1915"/>
          <ac:spMkLst>
            <pc:docMk/>
            <pc:sldMk cId="2099804978" sldId="269"/>
            <ac:spMk id="3" creationId="{21D6305A-DC52-88E0-090C-E1B7D7FAC1E4}"/>
          </ac:spMkLst>
        </pc:spChg>
        <pc:spChg chg="add mod">
          <ac:chgData name="DAVID CAIN" userId="S::d.p.cain-2021@hull.ac.uk::d1b5409a-95d0-4935-872a-80567199088f" providerId="AD" clId="Web-{B804BEAC-0620-42FF-B4A5-B76FF64BB0EF}" dt="2022-12-01T12:14:51.646" v="1910" actId="14100"/>
          <ac:spMkLst>
            <pc:docMk/>
            <pc:sldMk cId="2099804978" sldId="269"/>
            <ac:spMk id="5" creationId="{3234229F-6638-813E-15E2-3CD996E435D3}"/>
          </ac:spMkLst>
        </pc:spChg>
        <pc:spChg chg="add del mod">
          <ac:chgData name="DAVID CAIN" userId="S::d.p.cain-2021@hull.ac.uk::d1b5409a-95d0-4935-872a-80567199088f" providerId="AD" clId="Web-{B804BEAC-0620-42FF-B4A5-B76FF64BB0EF}" dt="2022-12-01T12:12:58.127" v="1867"/>
          <ac:spMkLst>
            <pc:docMk/>
            <pc:sldMk cId="2099804978" sldId="269"/>
            <ac:spMk id="7" creationId="{0F3F704E-18D7-B18A-CFB1-E5FA5FC37C35}"/>
          </ac:spMkLst>
        </pc:spChg>
        <pc:spChg chg="add mod">
          <ac:chgData name="DAVID CAIN" userId="S::d.p.cain-2021@hull.ac.uk::d1b5409a-95d0-4935-872a-80567199088f" providerId="AD" clId="Web-{B804BEAC-0620-42FF-B4A5-B76FF64BB0EF}" dt="2022-12-01T12:16:55.197" v="1959" actId="20577"/>
          <ac:spMkLst>
            <pc:docMk/>
            <pc:sldMk cId="2099804978" sldId="269"/>
            <ac:spMk id="8" creationId="{6D0BC6CA-5F53-EC00-8136-6CDC143D8A3F}"/>
          </ac:spMkLst>
        </pc:spChg>
        <pc:spChg chg="del mod">
          <ac:chgData name="DAVID CAIN" userId="S::d.p.cain-2021@hull.ac.uk::d1b5409a-95d0-4935-872a-80567199088f" providerId="AD" clId="Web-{B804BEAC-0620-42FF-B4A5-B76FF64BB0EF}" dt="2022-12-01T12:12:30.845" v="1859"/>
          <ac:spMkLst>
            <pc:docMk/>
            <pc:sldMk cId="2099804978" sldId="269"/>
            <ac:spMk id="12" creationId="{9164E228-4F28-7003-96B5-7FE7D92D62F2}"/>
          </ac:spMkLst>
        </pc:spChg>
        <pc:spChg chg="mod">
          <ac:chgData name="DAVID CAIN" userId="S::d.p.cain-2021@hull.ac.uk::d1b5409a-95d0-4935-872a-80567199088f" providerId="AD" clId="Web-{B804BEAC-0620-42FF-B4A5-B76FF64BB0EF}" dt="2022-12-01T12:14:07.395" v="1897" actId="1076"/>
          <ac:spMkLst>
            <pc:docMk/>
            <pc:sldMk cId="2099804978" sldId="269"/>
            <ac:spMk id="18" creationId="{1BC63819-D49D-1357-A861-522BFF7AE47C}"/>
          </ac:spMkLst>
        </pc:spChg>
        <pc:spChg chg="mod">
          <ac:chgData name="DAVID CAIN" userId="S::d.p.cain-2021@hull.ac.uk::d1b5409a-95d0-4935-872a-80567199088f" providerId="AD" clId="Web-{B804BEAC-0620-42FF-B4A5-B76FF64BB0EF}" dt="2022-12-01T12:14:33.427" v="1907" actId="1076"/>
          <ac:spMkLst>
            <pc:docMk/>
            <pc:sldMk cId="2099804978" sldId="269"/>
            <ac:spMk id="19" creationId="{35DF28F5-BCAC-92A8-5205-B8C7EDCE47FF}"/>
          </ac:spMkLst>
        </pc:spChg>
        <pc:spChg chg="mod">
          <ac:chgData name="DAVID CAIN" userId="S::d.p.cain-2021@hull.ac.uk::d1b5409a-95d0-4935-872a-80567199088f" providerId="AD" clId="Web-{B804BEAC-0620-42FF-B4A5-B76FF64BB0EF}" dt="2022-12-01T12:14:36.849" v="1908" actId="1076"/>
          <ac:spMkLst>
            <pc:docMk/>
            <pc:sldMk cId="2099804978" sldId="269"/>
            <ac:spMk id="20" creationId="{2AEB5D4B-7D13-ED35-3CCB-B41790DBF898}"/>
          </ac:spMkLst>
        </pc:spChg>
        <pc:spChg chg="mod">
          <ac:chgData name="DAVID CAIN" userId="S::d.p.cain-2021@hull.ac.uk::d1b5409a-95d0-4935-872a-80567199088f" providerId="AD" clId="Web-{B804BEAC-0620-42FF-B4A5-B76FF64BB0EF}" dt="2022-12-01T12:18:11.951" v="1965" actId="20577"/>
          <ac:spMkLst>
            <pc:docMk/>
            <pc:sldMk cId="2099804978" sldId="269"/>
            <ac:spMk id="21" creationId="{B44DB842-44B5-23DF-6C88-139A9ACD05BC}"/>
          </ac:spMkLst>
        </pc:spChg>
        <pc:picChg chg="mod">
          <ac:chgData name="DAVID CAIN" userId="S::d.p.cain-2021@hull.ac.uk::d1b5409a-95d0-4935-872a-80567199088f" providerId="AD" clId="Web-{B804BEAC-0620-42FF-B4A5-B76FF64BB0EF}" dt="2022-12-01T12:13:20.300" v="1888" actId="1076"/>
          <ac:picMkLst>
            <pc:docMk/>
            <pc:sldMk cId="2099804978" sldId="269"/>
            <ac:picMk id="4" creationId="{997BDACF-7C52-9309-F479-BE469F52FD0A}"/>
          </ac:picMkLst>
        </pc:picChg>
        <pc:cxnChg chg="mod">
          <ac:chgData name="DAVID CAIN" userId="S::d.p.cain-2021@hull.ac.uk::d1b5409a-95d0-4935-872a-80567199088f" providerId="AD" clId="Web-{B804BEAC-0620-42FF-B4A5-B76FF64BB0EF}" dt="2022-12-01T12:13:45.660" v="1896" actId="1076"/>
          <ac:cxnSpMkLst>
            <pc:docMk/>
            <pc:sldMk cId="2099804978" sldId="269"/>
            <ac:cxnSpMk id="17" creationId="{CB6BF3CA-BBA5-85C1-E2E2-62EAA3BB21C1}"/>
          </ac:cxnSpMkLst>
        </pc:cxnChg>
      </pc:sldChg>
      <pc:sldChg chg="modSp new">
        <pc:chgData name="DAVID CAIN" userId="S::d.p.cain-2021@hull.ac.uk::d1b5409a-95d0-4935-872a-80567199088f" providerId="AD" clId="Web-{B804BEAC-0620-42FF-B4A5-B76FF64BB0EF}" dt="2022-12-01T11:47:07.438" v="1127" actId="20577"/>
        <pc:sldMkLst>
          <pc:docMk/>
          <pc:sldMk cId="2047107588" sldId="270"/>
        </pc:sldMkLst>
        <pc:spChg chg="mod">
          <ac:chgData name="DAVID CAIN" userId="S::d.p.cain-2021@hull.ac.uk::d1b5409a-95d0-4935-872a-80567199088f" providerId="AD" clId="Web-{B804BEAC-0620-42FF-B4A5-B76FF64BB0EF}" dt="2022-12-01T11:45:20.716" v="963" actId="20577"/>
          <ac:spMkLst>
            <pc:docMk/>
            <pc:sldMk cId="2047107588" sldId="270"/>
            <ac:spMk id="2" creationId="{BC6EA1F4-6F2C-2628-AB4B-54145346C722}"/>
          </ac:spMkLst>
        </pc:spChg>
        <pc:spChg chg="mod">
          <ac:chgData name="DAVID CAIN" userId="S::d.p.cain-2021@hull.ac.uk::d1b5409a-95d0-4935-872a-80567199088f" providerId="AD" clId="Web-{B804BEAC-0620-42FF-B4A5-B76FF64BB0EF}" dt="2022-12-01T11:47:07.438" v="1127" actId="20577"/>
          <ac:spMkLst>
            <pc:docMk/>
            <pc:sldMk cId="2047107588" sldId="270"/>
            <ac:spMk id="3" creationId="{C122E57D-56E1-0D22-BBB3-BA65BF497B46}"/>
          </ac:spMkLst>
        </pc:spChg>
      </pc:sldChg>
    </pc:docChg>
  </pc:docChgLst>
  <pc:docChgLst>
    <pc:chgData name="ROBYN CLARK" userId="S::matthew.clark-2021@hull.ac.uk::02f803f2-2bbf-4f09-94ce-d627735288ab" providerId="AD" clId="Web-{D1FEA69B-5A09-4439-85CD-C0F7327FDFB2}"/>
    <pc:docChg chg="modSld">
      <pc:chgData name="ROBYN CLARK" userId="S::matthew.clark-2021@hull.ac.uk::02f803f2-2bbf-4f09-94ce-d627735288ab" providerId="AD" clId="Web-{D1FEA69B-5A09-4439-85CD-C0F7327FDFB2}" dt="2023-03-28T00:37:17.881" v="48" actId="20577"/>
      <pc:docMkLst>
        <pc:docMk/>
      </pc:docMkLst>
      <pc:sldChg chg="modSp">
        <pc:chgData name="ROBYN CLARK" userId="S::matthew.clark-2021@hull.ac.uk::02f803f2-2bbf-4f09-94ce-d627735288ab" providerId="AD" clId="Web-{D1FEA69B-5A09-4439-85CD-C0F7327FDFB2}" dt="2023-03-28T00:37:17.881" v="48" actId="20577"/>
        <pc:sldMkLst>
          <pc:docMk/>
          <pc:sldMk cId="1126664535" sldId="354"/>
        </pc:sldMkLst>
        <pc:spChg chg="mod">
          <ac:chgData name="ROBYN CLARK" userId="S::matthew.clark-2021@hull.ac.uk::02f803f2-2bbf-4f09-94ce-d627735288ab" providerId="AD" clId="Web-{D1FEA69B-5A09-4439-85CD-C0F7327FDFB2}" dt="2023-03-28T00:35:14.853" v="1" actId="20577"/>
          <ac:spMkLst>
            <pc:docMk/>
            <pc:sldMk cId="1126664535" sldId="354"/>
            <ac:spMk id="2" creationId="{D081879C-0DFB-B521-AAF8-CB70BD12AA16}"/>
          </ac:spMkLst>
        </pc:spChg>
        <pc:spChg chg="mod">
          <ac:chgData name="ROBYN CLARK" userId="S::matthew.clark-2021@hull.ac.uk::02f803f2-2bbf-4f09-94ce-d627735288ab" providerId="AD" clId="Web-{D1FEA69B-5A09-4439-85CD-C0F7327FDFB2}" dt="2023-03-28T00:37:17.881" v="48" actId="20577"/>
          <ac:spMkLst>
            <pc:docMk/>
            <pc:sldMk cId="1126664535" sldId="354"/>
            <ac:spMk id="3" creationId="{7A9944FD-4C2C-3ED3-747D-C90BDE40C496}"/>
          </ac:spMkLst>
        </pc:spChg>
      </pc:sldChg>
    </pc:docChg>
  </pc:docChgLst>
  <pc:docChgLst>
    <pc:chgData name="ROWAN CLARK" userId="S::matthew.clark-2021@hull.ac.uk::02f803f2-2bbf-4f09-94ce-d627735288ab" providerId="AD" clId="Web-{64798A02-253A-4F71-8049-D5F11C011BBC}"/>
    <pc:docChg chg="addSld modSld">
      <pc:chgData name="ROWAN CLARK" userId="S::matthew.clark-2021@hull.ac.uk::02f803f2-2bbf-4f09-94ce-d627735288ab" providerId="AD" clId="Web-{64798A02-253A-4F71-8049-D5F11C011BBC}" dt="2023-02-10T14:45:07.246" v="986" actId="1076"/>
      <pc:docMkLst>
        <pc:docMk/>
      </pc:docMkLst>
      <pc:sldChg chg="modSp">
        <pc:chgData name="ROWAN CLARK" userId="S::matthew.clark-2021@hull.ac.uk::02f803f2-2bbf-4f09-94ce-d627735288ab" providerId="AD" clId="Web-{64798A02-253A-4F71-8049-D5F11C011BBC}" dt="2023-02-10T14:29:23.330" v="984" actId="14100"/>
        <pc:sldMkLst>
          <pc:docMk/>
          <pc:sldMk cId="105294064" sldId="268"/>
        </pc:sldMkLst>
        <pc:spChg chg="mod">
          <ac:chgData name="ROWAN CLARK" userId="S::matthew.clark-2021@hull.ac.uk::02f803f2-2bbf-4f09-94ce-d627735288ab" providerId="AD" clId="Web-{64798A02-253A-4F71-8049-D5F11C011BBC}" dt="2023-02-10T14:29:23.330" v="984" actId="14100"/>
          <ac:spMkLst>
            <pc:docMk/>
            <pc:sldMk cId="105294064" sldId="268"/>
            <ac:spMk id="9" creationId="{9793A949-487A-67BA-DE4D-D30B93ECCE52}"/>
          </ac:spMkLst>
        </pc:spChg>
        <pc:spChg chg="mod">
          <ac:chgData name="ROWAN CLARK" userId="S::matthew.clark-2021@hull.ac.uk::02f803f2-2bbf-4f09-94ce-d627735288ab" providerId="AD" clId="Web-{64798A02-253A-4F71-8049-D5F11C011BBC}" dt="2023-02-10T14:29:16.861" v="982" actId="20577"/>
          <ac:spMkLst>
            <pc:docMk/>
            <pc:sldMk cId="105294064" sldId="268"/>
            <ac:spMk id="14" creationId="{9A5A527D-2B08-1567-066E-DE718D88C8C0}"/>
          </ac:spMkLst>
        </pc:spChg>
        <pc:spChg chg="mod">
          <ac:chgData name="ROWAN CLARK" userId="S::matthew.clark-2021@hull.ac.uk::02f803f2-2bbf-4f09-94ce-d627735288ab" providerId="AD" clId="Web-{64798A02-253A-4F71-8049-D5F11C011BBC}" dt="2023-02-10T14:28:29.673" v="956" actId="20577"/>
          <ac:spMkLst>
            <pc:docMk/>
            <pc:sldMk cId="105294064" sldId="268"/>
            <ac:spMk id="18" creationId="{1BC63819-D49D-1357-A861-522BFF7AE47C}"/>
          </ac:spMkLst>
        </pc:spChg>
      </pc:sldChg>
      <pc:sldChg chg="addSp delSp modSp">
        <pc:chgData name="ROWAN CLARK" userId="S::matthew.clark-2021@hull.ac.uk::02f803f2-2bbf-4f09-94ce-d627735288ab" providerId="AD" clId="Web-{64798A02-253A-4F71-8049-D5F11C011BBC}" dt="2023-02-10T14:45:07.246" v="986" actId="1076"/>
        <pc:sldMkLst>
          <pc:docMk/>
          <pc:sldMk cId="105573708" sldId="283"/>
        </pc:sldMkLst>
        <pc:spChg chg="add del mod">
          <ac:chgData name="ROWAN CLARK" userId="S::matthew.clark-2021@hull.ac.uk::02f803f2-2bbf-4f09-94ce-d627735288ab" providerId="AD" clId="Web-{64798A02-253A-4F71-8049-D5F11C011BBC}" dt="2023-02-10T14:09:46.783" v="164"/>
          <ac:spMkLst>
            <pc:docMk/>
            <pc:sldMk cId="105573708" sldId="283"/>
            <ac:spMk id="3" creationId="{825B2857-7161-4A06-C7E7-D094C402D554}"/>
          </ac:spMkLst>
        </pc:spChg>
        <pc:spChg chg="add del mod">
          <ac:chgData name="ROWAN CLARK" userId="S::matthew.clark-2021@hull.ac.uk::02f803f2-2bbf-4f09-94ce-d627735288ab" providerId="AD" clId="Web-{64798A02-253A-4F71-8049-D5F11C011BBC}" dt="2023-02-10T14:09:46.783" v="163"/>
          <ac:spMkLst>
            <pc:docMk/>
            <pc:sldMk cId="105573708" sldId="283"/>
            <ac:spMk id="4" creationId="{3E8CC6F9-A0E3-C7BA-5524-63A6EF3D49D9}"/>
          </ac:spMkLst>
        </pc:spChg>
        <pc:spChg chg="add del mod">
          <ac:chgData name="ROWAN CLARK" userId="S::matthew.clark-2021@hull.ac.uk::02f803f2-2bbf-4f09-94ce-d627735288ab" providerId="AD" clId="Web-{64798A02-253A-4F71-8049-D5F11C011BBC}" dt="2023-02-10T14:09:46.783" v="161"/>
          <ac:spMkLst>
            <pc:docMk/>
            <pc:sldMk cId="105573708" sldId="283"/>
            <ac:spMk id="6" creationId="{E0999D6D-C1A0-ADD7-488D-9C4935BFFA7E}"/>
          </ac:spMkLst>
        </pc:spChg>
        <pc:spChg chg="add del mod">
          <ac:chgData name="ROWAN CLARK" userId="S::matthew.clark-2021@hull.ac.uk::02f803f2-2bbf-4f09-94ce-d627735288ab" providerId="AD" clId="Web-{64798A02-253A-4F71-8049-D5F11C011BBC}" dt="2023-02-10T14:09:46.783" v="159"/>
          <ac:spMkLst>
            <pc:docMk/>
            <pc:sldMk cId="105573708" sldId="283"/>
            <ac:spMk id="8" creationId="{4B05FF56-4C98-A9C7-14FF-9C64356E739E}"/>
          </ac:spMkLst>
        </pc:spChg>
        <pc:spChg chg="add del mod">
          <ac:chgData name="ROWAN CLARK" userId="S::matthew.clark-2021@hull.ac.uk::02f803f2-2bbf-4f09-94ce-d627735288ab" providerId="AD" clId="Web-{64798A02-253A-4F71-8049-D5F11C011BBC}" dt="2023-02-10T14:07:26.170" v="87"/>
          <ac:spMkLst>
            <pc:docMk/>
            <pc:sldMk cId="105573708" sldId="283"/>
            <ac:spMk id="9" creationId="{C63547FC-77F7-A170-1AAC-6D387876F945}"/>
          </ac:spMkLst>
        </pc:spChg>
        <pc:spChg chg="add mod">
          <ac:chgData name="ROWAN CLARK" userId="S::matthew.clark-2021@hull.ac.uk::02f803f2-2bbf-4f09-94ce-d627735288ab" providerId="AD" clId="Web-{64798A02-253A-4F71-8049-D5F11C011BBC}" dt="2023-02-10T14:16:35.997" v="446" actId="20577"/>
          <ac:spMkLst>
            <pc:docMk/>
            <pc:sldMk cId="105573708" sldId="283"/>
            <ac:spMk id="11" creationId="{736BFFF0-92BB-B51F-FB1D-1E25E92CC64F}"/>
          </ac:spMkLst>
        </pc:spChg>
        <pc:spChg chg="add mod">
          <ac:chgData name="ROWAN CLARK" userId="S::matthew.clark-2021@hull.ac.uk::02f803f2-2bbf-4f09-94ce-d627735288ab" providerId="AD" clId="Web-{64798A02-253A-4F71-8049-D5F11C011BBC}" dt="2023-02-10T14:16:05.887" v="429" actId="1076"/>
          <ac:spMkLst>
            <pc:docMk/>
            <pc:sldMk cId="105573708" sldId="283"/>
            <ac:spMk id="12" creationId="{C84D3D6E-607E-0DF6-D2E5-53C7C5789C71}"/>
          </ac:spMkLst>
        </pc:spChg>
        <pc:spChg chg="add mod">
          <ac:chgData name="ROWAN CLARK" userId="S::matthew.clark-2021@hull.ac.uk::02f803f2-2bbf-4f09-94ce-d627735288ab" providerId="AD" clId="Web-{64798A02-253A-4F71-8049-D5F11C011BBC}" dt="2023-02-10T14:15:45.355" v="415" actId="1076"/>
          <ac:spMkLst>
            <pc:docMk/>
            <pc:sldMk cId="105573708" sldId="283"/>
            <ac:spMk id="17" creationId="{9FE2988A-63B0-4714-43F5-03E6DAD2A9FE}"/>
          </ac:spMkLst>
        </pc:spChg>
        <pc:spChg chg="add mod">
          <ac:chgData name="ROWAN CLARK" userId="S::matthew.clark-2021@hull.ac.uk::02f803f2-2bbf-4f09-94ce-d627735288ab" providerId="AD" clId="Web-{64798A02-253A-4F71-8049-D5F11C011BBC}" dt="2023-02-10T14:13:02.726" v="300" actId="20577"/>
          <ac:spMkLst>
            <pc:docMk/>
            <pc:sldMk cId="105573708" sldId="283"/>
            <ac:spMk id="24" creationId="{1C97BABF-5E3E-75A5-A2DF-601546BC0515}"/>
          </ac:spMkLst>
        </pc:spChg>
        <pc:spChg chg="add del mod">
          <ac:chgData name="ROWAN CLARK" userId="S::matthew.clark-2021@hull.ac.uk::02f803f2-2bbf-4f09-94ce-d627735288ab" providerId="AD" clId="Web-{64798A02-253A-4F71-8049-D5F11C011BBC}" dt="2023-02-10T14:12:57.210" v="290"/>
          <ac:spMkLst>
            <pc:docMk/>
            <pc:sldMk cId="105573708" sldId="283"/>
            <ac:spMk id="25" creationId="{2E644745-7511-6CBB-D61D-0A99FF4C5D39}"/>
          </ac:spMkLst>
        </pc:spChg>
        <pc:spChg chg="add mod">
          <ac:chgData name="ROWAN CLARK" userId="S::matthew.clark-2021@hull.ac.uk::02f803f2-2bbf-4f09-94ce-d627735288ab" providerId="AD" clId="Web-{64798A02-253A-4F71-8049-D5F11C011BBC}" dt="2023-02-10T14:14:41.494" v="391" actId="20577"/>
          <ac:spMkLst>
            <pc:docMk/>
            <pc:sldMk cId="105573708" sldId="283"/>
            <ac:spMk id="27" creationId="{94F08C37-93DB-FADD-DB1B-A75AB5001D87}"/>
          </ac:spMkLst>
        </pc:spChg>
        <pc:spChg chg="add mod">
          <ac:chgData name="ROWAN CLARK" userId="S::matthew.clark-2021@hull.ac.uk::02f803f2-2bbf-4f09-94ce-d627735288ab" providerId="AD" clId="Web-{64798A02-253A-4F71-8049-D5F11C011BBC}" dt="2023-02-10T14:15:13.354" v="397" actId="1076"/>
          <ac:spMkLst>
            <pc:docMk/>
            <pc:sldMk cId="105573708" sldId="283"/>
            <ac:spMk id="29" creationId="{B6769B67-D942-2FF3-1E1E-69EC1C0DD29D}"/>
          </ac:spMkLst>
        </pc:spChg>
        <pc:picChg chg="add del mod">
          <ac:chgData name="ROWAN CLARK" userId="S::matthew.clark-2021@hull.ac.uk::02f803f2-2bbf-4f09-94ce-d627735288ab" providerId="AD" clId="Web-{64798A02-253A-4F71-8049-D5F11C011BBC}" dt="2023-02-10T14:07:24.545" v="85"/>
          <ac:picMkLst>
            <pc:docMk/>
            <pc:sldMk cId="105573708" sldId="283"/>
            <ac:picMk id="2" creationId="{8A11F3B9-35D9-B8EC-3204-B0F5D9BDC534}"/>
          </ac:picMkLst>
        </pc:picChg>
        <pc:picChg chg="add del mod">
          <ac:chgData name="ROWAN CLARK" userId="S::matthew.clark-2021@hull.ac.uk::02f803f2-2bbf-4f09-94ce-d627735288ab" providerId="AD" clId="Web-{64798A02-253A-4F71-8049-D5F11C011BBC}" dt="2023-02-10T14:12:57.210" v="291"/>
          <ac:picMkLst>
            <pc:docMk/>
            <pc:sldMk cId="105573708" sldId="283"/>
            <ac:picMk id="10" creationId="{7E33FF74-246F-1067-05AC-8A43E84353B3}"/>
          </ac:picMkLst>
        </pc:picChg>
        <pc:picChg chg="add mod">
          <ac:chgData name="ROWAN CLARK" userId="S::matthew.clark-2021@hull.ac.uk::02f803f2-2bbf-4f09-94ce-d627735288ab" providerId="AD" clId="Web-{64798A02-253A-4F71-8049-D5F11C011BBC}" dt="2023-02-10T14:45:07.246" v="986" actId="1076"/>
          <ac:picMkLst>
            <pc:docMk/>
            <pc:sldMk cId="105573708" sldId="283"/>
            <ac:picMk id="31" creationId="{3A87142F-ED21-C3BE-F2FD-CC64A0E17FEC}"/>
          </ac:picMkLst>
        </pc:picChg>
        <pc:cxnChg chg="add del mod">
          <ac:chgData name="ROWAN CLARK" userId="S::matthew.clark-2021@hull.ac.uk::02f803f2-2bbf-4f09-94ce-d627735288ab" providerId="AD" clId="Web-{64798A02-253A-4F71-8049-D5F11C011BBC}" dt="2023-02-10T14:09:46.783" v="162"/>
          <ac:cxnSpMkLst>
            <pc:docMk/>
            <pc:sldMk cId="105573708" sldId="283"/>
            <ac:cxnSpMk id="5" creationId="{DC69EC8D-1550-1128-EE2D-D89610413139}"/>
          </ac:cxnSpMkLst>
        </pc:cxnChg>
        <pc:cxnChg chg="add del mod">
          <ac:chgData name="ROWAN CLARK" userId="S::matthew.clark-2021@hull.ac.uk::02f803f2-2bbf-4f09-94ce-d627735288ab" providerId="AD" clId="Web-{64798A02-253A-4F71-8049-D5F11C011BBC}" dt="2023-02-10T14:09:46.783" v="160"/>
          <ac:cxnSpMkLst>
            <pc:docMk/>
            <pc:sldMk cId="105573708" sldId="283"/>
            <ac:cxnSpMk id="7" creationId="{28ADF460-965B-FD71-2278-EFD9FE19957A}"/>
          </ac:cxnSpMkLst>
        </pc:cxnChg>
        <pc:cxnChg chg="add mod">
          <ac:chgData name="ROWAN CLARK" userId="S::matthew.clark-2021@hull.ac.uk::02f803f2-2bbf-4f09-94ce-d627735288ab" providerId="AD" clId="Web-{64798A02-253A-4F71-8049-D5F11C011BBC}" dt="2023-02-10T14:15:52.215" v="417" actId="1076"/>
          <ac:cxnSpMkLst>
            <pc:docMk/>
            <pc:sldMk cId="105573708" sldId="283"/>
            <ac:cxnSpMk id="13" creationId="{DF6EFD8A-971F-EC5B-6B64-068EC7F612F6}"/>
          </ac:cxnSpMkLst>
        </pc:cxnChg>
        <pc:cxnChg chg="add mod">
          <ac:chgData name="ROWAN CLARK" userId="S::matthew.clark-2021@hull.ac.uk::02f803f2-2bbf-4f09-94ce-d627735288ab" providerId="AD" clId="Web-{64798A02-253A-4F71-8049-D5F11C011BBC}" dt="2023-02-10T14:11:57.474" v="178" actId="1076"/>
          <ac:cxnSpMkLst>
            <pc:docMk/>
            <pc:sldMk cId="105573708" sldId="283"/>
            <ac:cxnSpMk id="23" creationId="{D9838FCE-C701-387D-4928-3A73B1B50EE4}"/>
          </ac:cxnSpMkLst>
        </pc:cxnChg>
        <pc:cxnChg chg="add mod">
          <ac:chgData name="ROWAN CLARK" userId="S::matthew.clark-2021@hull.ac.uk::02f803f2-2bbf-4f09-94ce-d627735288ab" providerId="AD" clId="Web-{64798A02-253A-4F71-8049-D5F11C011BBC}" dt="2023-02-10T14:13:21.414" v="312" actId="14100"/>
          <ac:cxnSpMkLst>
            <pc:docMk/>
            <pc:sldMk cId="105573708" sldId="283"/>
            <ac:cxnSpMk id="26" creationId="{5C657A6E-84EB-E3F6-65FC-9864B45BC54B}"/>
          </ac:cxnSpMkLst>
        </pc:cxnChg>
        <pc:cxnChg chg="add mod">
          <ac:chgData name="ROWAN CLARK" userId="S::matthew.clark-2021@hull.ac.uk::02f803f2-2bbf-4f09-94ce-d627735288ab" providerId="AD" clId="Web-{64798A02-253A-4F71-8049-D5F11C011BBC}" dt="2023-02-10T14:14:02.337" v="362" actId="14100"/>
          <ac:cxnSpMkLst>
            <pc:docMk/>
            <pc:sldMk cId="105573708" sldId="283"/>
            <ac:cxnSpMk id="28" creationId="{45E7D10D-02DE-B690-A05C-93BB4EEF461E}"/>
          </ac:cxnSpMkLst>
        </pc:cxnChg>
      </pc:sldChg>
      <pc:sldChg chg="addSp delSp modSp add replId">
        <pc:chgData name="ROWAN CLARK" userId="S::matthew.clark-2021@hull.ac.uk::02f803f2-2bbf-4f09-94ce-d627735288ab" providerId="AD" clId="Web-{64798A02-253A-4F71-8049-D5F11C011BBC}" dt="2023-02-10T14:25:19.371" v="868" actId="14100"/>
        <pc:sldMkLst>
          <pc:docMk/>
          <pc:sldMk cId="1498940586" sldId="286"/>
        </pc:sldMkLst>
        <pc:spChg chg="mod">
          <ac:chgData name="ROWAN CLARK" userId="S::matthew.clark-2021@hull.ac.uk::02f803f2-2bbf-4f09-94ce-d627735288ab" providerId="AD" clId="Web-{64798A02-253A-4F71-8049-D5F11C011BBC}" dt="2023-02-10T14:25:16.308" v="867" actId="20577"/>
          <ac:spMkLst>
            <pc:docMk/>
            <pc:sldMk cId="1498940586" sldId="286"/>
            <ac:spMk id="6" creationId="{52E7609A-2FF5-F1F9-9C55-846A5290426D}"/>
          </ac:spMkLst>
        </pc:spChg>
        <pc:spChg chg="add del mod">
          <ac:chgData name="ROWAN CLARK" userId="S::matthew.clark-2021@hull.ac.uk::02f803f2-2bbf-4f09-94ce-d627735288ab" providerId="AD" clId="Web-{64798A02-253A-4F71-8049-D5F11C011BBC}" dt="2023-02-10T14:19:36.236" v="474"/>
          <ac:spMkLst>
            <pc:docMk/>
            <pc:sldMk cId="1498940586" sldId="286"/>
            <ac:spMk id="8" creationId="{C9AD64B5-E367-D42D-DD14-291EF16A60D7}"/>
          </ac:spMkLst>
        </pc:spChg>
        <pc:spChg chg="mod">
          <ac:chgData name="ROWAN CLARK" userId="S::matthew.clark-2021@hull.ac.uk::02f803f2-2bbf-4f09-94ce-d627735288ab" providerId="AD" clId="Web-{64798A02-253A-4F71-8049-D5F11C011BBC}" dt="2023-02-10T14:25:19.371" v="868" actId="14100"/>
          <ac:spMkLst>
            <pc:docMk/>
            <pc:sldMk cId="1498940586" sldId="286"/>
            <ac:spMk id="13" creationId="{39C3E82E-BDC0-062D-9C7C-76D9315895D9}"/>
          </ac:spMkLst>
        </pc:spChg>
        <pc:spChg chg="del">
          <ac:chgData name="ROWAN CLARK" userId="S::matthew.clark-2021@hull.ac.uk::02f803f2-2bbf-4f09-94ce-d627735288ab" providerId="AD" clId="Web-{64798A02-253A-4F71-8049-D5F11C011BBC}" dt="2023-02-10T14:17:56.921" v="452"/>
          <ac:spMkLst>
            <pc:docMk/>
            <pc:sldMk cId="1498940586" sldId="286"/>
            <ac:spMk id="20" creationId="{11D62855-9D62-717C-26DB-AF5D970E6A1A}"/>
          </ac:spMkLst>
        </pc:spChg>
        <pc:grpChg chg="add del">
          <ac:chgData name="ROWAN CLARK" userId="S::matthew.clark-2021@hull.ac.uk::02f803f2-2bbf-4f09-94ce-d627735288ab" providerId="AD" clId="Web-{64798A02-253A-4F71-8049-D5F11C011BBC}" dt="2023-02-10T14:20:38.363" v="482"/>
          <ac:grpSpMkLst>
            <pc:docMk/>
            <pc:sldMk cId="1498940586" sldId="286"/>
            <ac:grpSpMk id="15" creationId="{67019CFB-2A46-44C3-8B92-C8C7215C8B9B}"/>
          </ac:grpSpMkLst>
        </pc:grpChg>
        <pc:grpChg chg="del">
          <ac:chgData name="ROWAN CLARK" userId="S::matthew.clark-2021@hull.ac.uk::02f803f2-2bbf-4f09-94ce-d627735288ab" providerId="AD" clId="Web-{64798A02-253A-4F71-8049-D5F11C011BBC}" dt="2023-02-10T14:17:55.937" v="451"/>
          <ac:grpSpMkLst>
            <pc:docMk/>
            <pc:sldMk cId="1498940586" sldId="286"/>
            <ac:grpSpMk id="16" creationId="{BFB0F5D9-6126-92BF-8CEC-3BA7A7D8BE03}"/>
          </ac:grpSpMkLst>
        </pc:grpChg>
        <pc:picChg chg="del">
          <ac:chgData name="ROWAN CLARK" userId="S::matthew.clark-2021@hull.ac.uk::02f803f2-2bbf-4f09-94ce-d627735288ab" providerId="AD" clId="Web-{64798A02-253A-4F71-8049-D5F11C011BBC}" dt="2023-02-10T14:18:37.891" v="467"/>
          <ac:picMkLst>
            <pc:docMk/>
            <pc:sldMk cId="1498940586" sldId="286"/>
            <ac:picMk id="2" creationId="{BF9C988E-3CA7-7063-5EF7-5D1C94345736}"/>
          </ac:picMkLst>
        </pc:picChg>
        <pc:picChg chg="add del mod">
          <ac:chgData name="ROWAN CLARK" userId="S::matthew.clark-2021@hull.ac.uk::02f803f2-2bbf-4f09-94ce-d627735288ab" providerId="AD" clId="Web-{64798A02-253A-4F71-8049-D5F11C011BBC}" dt="2023-02-10T14:19:34.190" v="470"/>
          <ac:picMkLst>
            <pc:docMk/>
            <pc:sldMk cId="1498940586" sldId="286"/>
            <ac:picMk id="4" creationId="{417BA957-62CE-0E3F-DAE7-484BEF9653F6}"/>
          </ac:picMkLst>
        </pc:picChg>
        <pc:picChg chg="add del mod modCrop">
          <ac:chgData name="ROWAN CLARK" userId="S::matthew.clark-2021@hull.ac.uk::02f803f2-2bbf-4f09-94ce-d627735288ab" providerId="AD" clId="Web-{64798A02-253A-4F71-8049-D5F11C011BBC}" dt="2023-02-10T14:20:18.144" v="480"/>
          <ac:picMkLst>
            <pc:docMk/>
            <pc:sldMk cId="1498940586" sldId="286"/>
            <ac:picMk id="9" creationId="{862FB671-3543-5404-6628-E0F4929E887F}"/>
          </ac:picMkLst>
        </pc:picChg>
        <pc:picChg chg="del">
          <ac:chgData name="ROWAN CLARK" userId="S::matthew.clark-2021@hull.ac.uk::02f803f2-2bbf-4f09-94ce-d627735288ab" providerId="AD" clId="Web-{64798A02-253A-4F71-8049-D5F11C011BBC}" dt="2023-02-10T14:17:55.937" v="450"/>
          <ac:picMkLst>
            <pc:docMk/>
            <pc:sldMk cId="1498940586" sldId="286"/>
            <ac:picMk id="19" creationId="{833D9E18-32B0-91C0-5674-8167EDB5493F}"/>
          </ac:picMkLst>
        </pc:picChg>
        <pc:picChg chg="add mod">
          <ac:chgData name="ROWAN CLARK" userId="S::matthew.clark-2021@hull.ac.uk::02f803f2-2bbf-4f09-94ce-d627735288ab" providerId="AD" clId="Web-{64798A02-253A-4F71-8049-D5F11C011BBC}" dt="2023-02-10T14:20:48.582" v="485" actId="1076"/>
          <ac:picMkLst>
            <pc:docMk/>
            <pc:sldMk cId="1498940586" sldId="286"/>
            <ac:picMk id="22" creationId="{279E8C87-8FA5-83E5-BDF5-DE57683EC772}"/>
          </ac:picMkLst>
        </pc:picChg>
      </pc:sldChg>
    </pc:docChg>
  </pc:docChgLst>
  <pc:docChgLst>
    <pc:chgData name="DAVID CAIN" userId="S::d.p.cain-2021@hull.ac.uk::d1b5409a-95d0-4935-872a-80567199088f" providerId="AD" clId="Web-{678E1E4E-5B9D-4358-ADBD-4A9381E96E6D}"/>
    <pc:docChg chg="modSld">
      <pc:chgData name="DAVID CAIN" userId="S::d.p.cain-2021@hull.ac.uk::d1b5409a-95d0-4935-872a-80567199088f" providerId="AD" clId="Web-{678E1E4E-5B9D-4358-ADBD-4A9381E96E6D}" dt="2023-03-14T09:49:43.724" v="9" actId="20577"/>
      <pc:docMkLst>
        <pc:docMk/>
      </pc:docMkLst>
      <pc:sldChg chg="addSp delSp modSp">
        <pc:chgData name="DAVID CAIN" userId="S::d.p.cain-2021@hull.ac.uk::d1b5409a-95d0-4935-872a-80567199088f" providerId="AD" clId="Web-{678E1E4E-5B9D-4358-ADBD-4A9381E96E6D}" dt="2023-03-14T09:49:43.724" v="9" actId="20577"/>
        <pc:sldMkLst>
          <pc:docMk/>
          <pc:sldMk cId="90447730" sldId="344"/>
        </pc:sldMkLst>
        <pc:spChg chg="add mod">
          <ac:chgData name="DAVID CAIN" userId="S::d.p.cain-2021@hull.ac.uk::d1b5409a-95d0-4935-872a-80567199088f" providerId="AD" clId="Web-{678E1E4E-5B9D-4358-ADBD-4A9381E96E6D}" dt="2023-03-14T09:49:43.724" v="9" actId="20577"/>
          <ac:spMkLst>
            <pc:docMk/>
            <pc:sldMk cId="90447730" sldId="344"/>
            <ac:spMk id="5" creationId="{03F64A78-4FBE-FA00-BDC2-39E53F783EA3}"/>
          </ac:spMkLst>
        </pc:spChg>
        <pc:picChg chg="add del mod">
          <ac:chgData name="DAVID CAIN" userId="S::d.p.cain-2021@hull.ac.uk::d1b5409a-95d0-4935-872a-80567199088f" providerId="AD" clId="Web-{678E1E4E-5B9D-4358-ADBD-4A9381E96E6D}" dt="2023-03-14T09:49:27.614" v="1"/>
          <ac:picMkLst>
            <pc:docMk/>
            <pc:sldMk cId="90447730" sldId="344"/>
            <ac:picMk id="3" creationId="{371A9179-11EB-22B2-CC83-56E758F8E037}"/>
          </ac:picMkLst>
        </pc:picChg>
      </pc:sldChg>
    </pc:docChg>
  </pc:docChgLst>
  <pc:docChgLst>
    <pc:chgData name="ROWAN CLARK" userId="S::matthew.clark-2021@hull.ac.uk::02f803f2-2bbf-4f09-94ce-d627735288ab" providerId="AD" clId="Web-{D1C4A919-70C2-4787-992D-5E5BFFA95262}"/>
    <pc:docChg chg="addSld modSld sldOrd">
      <pc:chgData name="ROWAN CLARK" userId="S::matthew.clark-2021@hull.ac.uk::02f803f2-2bbf-4f09-94ce-d627735288ab" providerId="AD" clId="Web-{D1C4A919-70C2-4787-992D-5E5BFFA95262}" dt="2023-03-07T09:31:14.581" v="450" actId="20577"/>
      <pc:docMkLst>
        <pc:docMk/>
      </pc:docMkLst>
      <pc:sldChg chg="delSp modSp ord">
        <pc:chgData name="ROWAN CLARK" userId="S::matthew.clark-2021@hull.ac.uk::02f803f2-2bbf-4f09-94ce-d627735288ab" providerId="AD" clId="Web-{D1C4A919-70C2-4787-992D-5E5BFFA95262}" dt="2023-03-07T09:31:14.581" v="450" actId="20577"/>
        <pc:sldMkLst>
          <pc:docMk/>
          <pc:sldMk cId="752305561" sldId="325"/>
        </pc:sldMkLst>
        <pc:spChg chg="mod">
          <ac:chgData name="ROWAN CLARK" userId="S::matthew.clark-2021@hull.ac.uk::02f803f2-2bbf-4f09-94ce-d627735288ab" providerId="AD" clId="Web-{D1C4A919-70C2-4787-992D-5E5BFFA95262}" dt="2023-03-07T09:31:14.581" v="450" actId="20577"/>
          <ac:spMkLst>
            <pc:docMk/>
            <pc:sldMk cId="752305561" sldId="325"/>
            <ac:spMk id="3" creationId="{9EF560E6-E2C5-022A-CE18-3E2F891922F6}"/>
          </ac:spMkLst>
        </pc:spChg>
        <pc:spChg chg="del mod">
          <ac:chgData name="ROWAN CLARK" userId="S::matthew.clark-2021@hull.ac.uk::02f803f2-2bbf-4f09-94ce-d627735288ab" providerId="AD" clId="Web-{D1C4A919-70C2-4787-992D-5E5BFFA95262}" dt="2023-03-07T09:21:38.209" v="245"/>
          <ac:spMkLst>
            <pc:docMk/>
            <pc:sldMk cId="752305561" sldId="325"/>
            <ac:spMk id="4" creationId="{B1B812BC-81E1-294F-7E8D-222A1B2BA62A}"/>
          </ac:spMkLst>
        </pc:spChg>
      </pc:sldChg>
      <pc:sldChg chg="modSp new">
        <pc:chgData name="ROWAN CLARK" userId="S::matthew.clark-2021@hull.ac.uk::02f803f2-2bbf-4f09-94ce-d627735288ab" providerId="AD" clId="Web-{D1C4A919-70C2-4787-992D-5E5BFFA95262}" dt="2023-03-07T09:27:53.858" v="306" actId="20577"/>
        <pc:sldMkLst>
          <pc:docMk/>
          <pc:sldMk cId="1323460373" sldId="326"/>
        </pc:sldMkLst>
        <pc:spChg chg="mod">
          <ac:chgData name="ROWAN CLARK" userId="S::matthew.clark-2021@hull.ac.uk::02f803f2-2bbf-4f09-94ce-d627735288ab" providerId="AD" clId="Web-{D1C4A919-70C2-4787-992D-5E5BFFA95262}" dt="2023-03-07T09:27:13.810" v="254" actId="20577"/>
          <ac:spMkLst>
            <pc:docMk/>
            <pc:sldMk cId="1323460373" sldId="326"/>
            <ac:spMk id="2" creationId="{8AE7B6B1-4CAB-E033-EB03-EBB949337D9D}"/>
          </ac:spMkLst>
        </pc:spChg>
        <pc:spChg chg="mod">
          <ac:chgData name="ROWAN CLARK" userId="S::matthew.clark-2021@hull.ac.uk::02f803f2-2bbf-4f09-94ce-d627735288ab" providerId="AD" clId="Web-{D1C4A919-70C2-4787-992D-5E5BFFA95262}" dt="2023-03-07T09:27:53.858" v="306" actId="20577"/>
          <ac:spMkLst>
            <pc:docMk/>
            <pc:sldMk cId="1323460373" sldId="326"/>
            <ac:spMk id="3" creationId="{A8BC77FC-142A-0909-328F-55BDD49860E4}"/>
          </ac:spMkLst>
        </pc:spChg>
      </pc:sldChg>
    </pc:docChg>
  </pc:docChgLst>
  <pc:docChgLst>
    <pc:chgData name="NIKOLAI VALKAMO" userId="S::n.valkamo-2021@hull.ac.uk::299f0d07-d9be-463a-8ac9-2de16a316413" providerId="AD" clId="Web-{7E84316C-4415-4363-AA83-62BD034259FB}"/>
    <pc:docChg chg="addSld">
      <pc:chgData name="NIKOLAI VALKAMO" userId="S::n.valkamo-2021@hull.ac.uk::299f0d07-d9be-463a-8ac9-2de16a316413" providerId="AD" clId="Web-{7E84316C-4415-4363-AA83-62BD034259FB}" dt="2023-02-10T13:53:43.049" v="0"/>
      <pc:docMkLst>
        <pc:docMk/>
      </pc:docMkLst>
      <pc:sldChg chg="new">
        <pc:chgData name="NIKOLAI VALKAMO" userId="S::n.valkamo-2021@hull.ac.uk::299f0d07-d9be-463a-8ac9-2de16a316413" providerId="AD" clId="Web-{7E84316C-4415-4363-AA83-62BD034259FB}" dt="2023-02-10T13:53:43.049" v="0"/>
        <pc:sldMkLst>
          <pc:docMk/>
          <pc:sldMk cId="2533323550" sldId="284"/>
        </pc:sldMkLst>
      </pc:sldChg>
    </pc:docChg>
  </pc:docChgLst>
  <pc:docChgLst>
    <pc:chgData name="DAVID CAIN" userId="S::d.p.cain-2021@hull.ac.uk::d1b5409a-95d0-4935-872a-80567199088f" providerId="AD" clId="Web-{18C60DF1-C186-4089-AF81-0FE54236F0A9}"/>
    <pc:docChg chg="addSld delSld modSld">
      <pc:chgData name="DAVID CAIN" userId="S::d.p.cain-2021@hull.ac.uk::d1b5409a-95d0-4935-872a-80567199088f" providerId="AD" clId="Web-{18C60DF1-C186-4089-AF81-0FE54236F0A9}" dt="2023-03-01T14:46:53.351" v="80" actId="20577"/>
      <pc:docMkLst>
        <pc:docMk/>
      </pc:docMkLst>
      <pc:sldChg chg="modSp">
        <pc:chgData name="DAVID CAIN" userId="S::d.p.cain-2021@hull.ac.uk::d1b5409a-95d0-4935-872a-80567199088f" providerId="AD" clId="Web-{18C60DF1-C186-4089-AF81-0FE54236F0A9}" dt="2023-03-01T14:46:53.351" v="80" actId="20577"/>
        <pc:sldMkLst>
          <pc:docMk/>
          <pc:sldMk cId="2010336172" sldId="318"/>
        </pc:sldMkLst>
        <pc:spChg chg="mod">
          <ac:chgData name="DAVID CAIN" userId="S::d.p.cain-2021@hull.ac.uk::d1b5409a-95d0-4935-872a-80567199088f" providerId="AD" clId="Web-{18C60DF1-C186-4089-AF81-0FE54236F0A9}" dt="2023-03-01T14:45:05.452" v="39" actId="20577"/>
          <ac:spMkLst>
            <pc:docMk/>
            <pc:sldMk cId="2010336172" sldId="318"/>
            <ac:spMk id="2" creationId="{BBA20BEE-8062-6C13-DBC2-7229C5AAD762}"/>
          </ac:spMkLst>
        </pc:spChg>
        <pc:spChg chg="mod">
          <ac:chgData name="DAVID CAIN" userId="S::d.p.cain-2021@hull.ac.uk::d1b5409a-95d0-4935-872a-80567199088f" providerId="AD" clId="Web-{18C60DF1-C186-4089-AF81-0FE54236F0A9}" dt="2023-03-01T14:46:53.351" v="80" actId="20577"/>
          <ac:spMkLst>
            <pc:docMk/>
            <pc:sldMk cId="2010336172" sldId="318"/>
            <ac:spMk id="3" creationId="{36350649-52DB-596B-6624-F2774E4DC63A}"/>
          </ac:spMkLst>
        </pc:spChg>
      </pc:sldChg>
      <pc:sldChg chg="addSp modSp new">
        <pc:chgData name="DAVID CAIN" userId="S::d.p.cain-2021@hull.ac.uk::d1b5409a-95d0-4935-872a-80567199088f" providerId="AD" clId="Web-{18C60DF1-C186-4089-AF81-0FE54236F0A9}" dt="2023-03-01T14:44:45.248" v="32" actId="20577"/>
        <pc:sldMkLst>
          <pc:docMk/>
          <pc:sldMk cId="1017799401" sldId="319"/>
        </pc:sldMkLst>
        <pc:spChg chg="add mod">
          <ac:chgData name="DAVID CAIN" userId="S::d.p.cain-2021@hull.ac.uk::d1b5409a-95d0-4935-872a-80567199088f" providerId="AD" clId="Web-{18C60DF1-C186-4089-AF81-0FE54236F0A9}" dt="2023-03-01T14:44:45.248" v="32" actId="20577"/>
          <ac:spMkLst>
            <pc:docMk/>
            <pc:sldMk cId="1017799401" sldId="319"/>
            <ac:spMk id="3" creationId="{4BDA974C-4844-8AC2-1817-360C7649A704}"/>
          </ac:spMkLst>
        </pc:spChg>
        <pc:picChg chg="add mod modCrop">
          <ac:chgData name="DAVID CAIN" userId="S::d.p.cain-2021@hull.ac.uk::d1b5409a-95d0-4935-872a-80567199088f" providerId="AD" clId="Web-{18C60DF1-C186-4089-AF81-0FE54236F0A9}" dt="2023-03-01T14:44:16.496" v="9" actId="1076"/>
          <ac:picMkLst>
            <pc:docMk/>
            <pc:sldMk cId="1017799401" sldId="319"/>
            <ac:picMk id="2" creationId="{00472E58-3A30-F4FB-7018-32C8AB6973B6}"/>
          </ac:picMkLst>
        </pc:picChg>
      </pc:sldChg>
      <pc:sldChg chg="add del replId">
        <pc:chgData name="DAVID CAIN" userId="S::d.p.cain-2021@hull.ac.uk::d1b5409a-95d0-4935-872a-80567199088f" providerId="AD" clId="Web-{18C60DF1-C186-4089-AF81-0FE54236F0A9}" dt="2023-03-01T14:43:52.025" v="1"/>
        <pc:sldMkLst>
          <pc:docMk/>
          <pc:sldMk cId="1144595554" sldId="319"/>
        </pc:sldMkLst>
      </pc:sldChg>
    </pc:docChg>
  </pc:docChgLst>
  <pc:docChgLst>
    <pc:chgData name="DAVID CAIN" userId="S::d.p.cain-2021@hull.ac.uk::d1b5409a-95d0-4935-872a-80567199088f" providerId="AD" clId="Web-{5449111D-2985-43D8-A3E8-83BBE87256D3}"/>
    <pc:docChg chg="addSld modSld">
      <pc:chgData name="DAVID CAIN" userId="S::d.p.cain-2021@hull.ac.uk::d1b5409a-95d0-4935-872a-80567199088f" providerId="AD" clId="Web-{5449111D-2985-43D8-A3E8-83BBE87256D3}" dt="2023-03-01T17:26:41.139" v="469" actId="20577"/>
      <pc:docMkLst>
        <pc:docMk/>
      </pc:docMkLst>
      <pc:sldChg chg="modSp">
        <pc:chgData name="DAVID CAIN" userId="S::d.p.cain-2021@hull.ac.uk::d1b5409a-95d0-4935-872a-80567199088f" providerId="AD" clId="Web-{5449111D-2985-43D8-A3E8-83BBE87256D3}" dt="2023-03-01T17:20:48.992" v="269" actId="20577"/>
        <pc:sldMkLst>
          <pc:docMk/>
          <pc:sldMk cId="1617591223" sldId="320"/>
        </pc:sldMkLst>
        <pc:spChg chg="mod">
          <ac:chgData name="DAVID CAIN" userId="S::d.p.cain-2021@hull.ac.uk::d1b5409a-95d0-4935-872a-80567199088f" providerId="AD" clId="Web-{5449111D-2985-43D8-A3E8-83BBE87256D3}" dt="2023-03-01T17:20:48.992" v="269" actId="20577"/>
          <ac:spMkLst>
            <pc:docMk/>
            <pc:sldMk cId="1617591223" sldId="320"/>
            <ac:spMk id="3" creationId="{9A2F9471-DBA2-B75F-F8D1-D08F3EB652AD}"/>
          </ac:spMkLst>
        </pc:spChg>
      </pc:sldChg>
      <pc:sldChg chg="modSp new">
        <pc:chgData name="DAVID CAIN" userId="S::d.p.cain-2021@hull.ac.uk::d1b5409a-95d0-4935-872a-80567199088f" providerId="AD" clId="Web-{5449111D-2985-43D8-A3E8-83BBE87256D3}" dt="2023-03-01T17:26:41.139" v="469" actId="20577"/>
        <pc:sldMkLst>
          <pc:docMk/>
          <pc:sldMk cId="1453860509" sldId="321"/>
        </pc:sldMkLst>
        <pc:spChg chg="mod">
          <ac:chgData name="DAVID CAIN" userId="S::d.p.cain-2021@hull.ac.uk::d1b5409a-95d0-4935-872a-80567199088f" providerId="AD" clId="Web-{5449111D-2985-43D8-A3E8-83BBE87256D3}" dt="2023-03-01T17:21:13.681" v="282" actId="20577"/>
          <ac:spMkLst>
            <pc:docMk/>
            <pc:sldMk cId="1453860509" sldId="321"/>
            <ac:spMk id="2" creationId="{474F2136-07A0-0406-37A5-8FA53667752E}"/>
          </ac:spMkLst>
        </pc:spChg>
        <pc:spChg chg="mod">
          <ac:chgData name="DAVID CAIN" userId="S::d.p.cain-2021@hull.ac.uk::d1b5409a-95d0-4935-872a-80567199088f" providerId="AD" clId="Web-{5449111D-2985-43D8-A3E8-83BBE87256D3}" dt="2023-03-01T17:26:41.139" v="469" actId="20577"/>
          <ac:spMkLst>
            <pc:docMk/>
            <pc:sldMk cId="1453860509" sldId="321"/>
            <ac:spMk id="3" creationId="{28D8A1DF-8FB0-D9FF-F0F9-ADA56C065FF8}"/>
          </ac:spMkLst>
        </pc:spChg>
      </pc:sldChg>
    </pc:docChg>
  </pc:docChgLst>
  <pc:docChgLst>
    <pc:chgData name="DAVID CAIN" userId="S::d.p.cain-2021@hull.ac.uk::d1b5409a-95d0-4935-872a-80567199088f" providerId="AD" clId="Web-{4CBB128A-365F-428B-B523-8616240DF4AA}"/>
    <pc:docChg chg="addSld modSld">
      <pc:chgData name="DAVID CAIN" userId="S::d.p.cain-2021@hull.ac.uk::d1b5409a-95d0-4935-872a-80567199088f" providerId="AD" clId="Web-{4CBB128A-365F-428B-B523-8616240DF4AA}" dt="2023-02-10T16:35:25.253" v="166"/>
      <pc:docMkLst>
        <pc:docMk/>
      </pc:docMkLst>
      <pc:sldChg chg="modSp">
        <pc:chgData name="DAVID CAIN" userId="S::d.p.cain-2021@hull.ac.uk::d1b5409a-95d0-4935-872a-80567199088f" providerId="AD" clId="Web-{4CBB128A-365F-428B-B523-8616240DF4AA}" dt="2023-02-10T16:12:51.643" v="1" actId="1076"/>
        <pc:sldMkLst>
          <pc:docMk/>
          <pc:sldMk cId="105573708" sldId="283"/>
        </pc:sldMkLst>
        <pc:spChg chg="mod">
          <ac:chgData name="DAVID CAIN" userId="S::d.p.cain-2021@hull.ac.uk::d1b5409a-95d0-4935-872a-80567199088f" providerId="AD" clId="Web-{4CBB128A-365F-428B-B523-8616240DF4AA}" dt="2023-02-10T16:12:51.643" v="1" actId="1076"/>
          <ac:spMkLst>
            <pc:docMk/>
            <pc:sldMk cId="105573708" sldId="283"/>
            <ac:spMk id="24" creationId="{1C97BABF-5E3E-75A5-A2DF-601546BC0515}"/>
          </ac:spMkLst>
        </pc:spChg>
        <pc:cxnChg chg="mod">
          <ac:chgData name="DAVID CAIN" userId="S::d.p.cain-2021@hull.ac.uk::d1b5409a-95d0-4935-872a-80567199088f" providerId="AD" clId="Web-{4CBB128A-365F-428B-B523-8616240DF4AA}" dt="2023-02-10T16:12:51.643" v="0" actId="1076"/>
          <ac:cxnSpMkLst>
            <pc:docMk/>
            <pc:sldMk cId="105573708" sldId="283"/>
            <ac:cxnSpMk id="23" creationId="{D9838FCE-C701-387D-4928-3A73B1B50EE4}"/>
          </ac:cxnSpMkLst>
        </pc:cxnChg>
      </pc:sldChg>
      <pc:sldChg chg="addSp modSp">
        <pc:chgData name="DAVID CAIN" userId="S::d.p.cain-2021@hull.ac.uk::d1b5409a-95d0-4935-872a-80567199088f" providerId="AD" clId="Web-{4CBB128A-365F-428B-B523-8616240DF4AA}" dt="2023-02-10T16:23:54.744" v="12"/>
        <pc:sldMkLst>
          <pc:docMk/>
          <pc:sldMk cId="3182451753" sldId="288"/>
        </pc:sldMkLst>
        <pc:spChg chg="add mod">
          <ac:chgData name="DAVID CAIN" userId="S::d.p.cain-2021@hull.ac.uk::d1b5409a-95d0-4935-872a-80567199088f" providerId="AD" clId="Web-{4CBB128A-365F-428B-B523-8616240DF4AA}" dt="2023-02-10T16:23:54.744" v="12"/>
          <ac:spMkLst>
            <pc:docMk/>
            <pc:sldMk cId="3182451753" sldId="288"/>
            <ac:spMk id="4" creationId="{C3EEBC34-76CE-53D5-7702-FFA04A9232E5}"/>
          </ac:spMkLst>
        </pc:spChg>
      </pc:sldChg>
      <pc:sldChg chg="addSp delSp modSp new">
        <pc:chgData name="DAVID CAIN" userId="S::d.p.cain-2021@hull.ac.uk::d1b5409a-95d0-4935-872a-80567199088f" providerId="AD" clId="Web-{4CBB128A-365F-428B-B523-8616240DF4AA}" dt="2023-02-10T16:35:25.253" v="166"/>
        <pc:sldMkLst>
          <pc:docMk/>
          <pc:sldMk cId="822742689" sldId="289"/>
        </pc:sldMkLst>
        <pc:spChg chg="del">
          <ac:chgData name="DAVID CAIN" userId="S::d.p.cain-2021@hull.ac.uk::d1b5409a-95d0-4935-872a-80567199088f" providerId="AD" clId="Web-{4CBB128A-365F-428B-B523-8616240DF4AA}" dt="2023-02-10T16:27:33.991" v="14"/>
          <ac:spMkLst>
            <pc:docMk/>
            <pc:sldMk cId="822742689" sldId="289"/>
            <ac:spMk id="2" creationId="{458F39DF-2452-7734-7BD6-2111E9204EC5}"/>
          </ac:spMkLst>
        </pc:spChg>
        <pc:spChg chg="del">
          <ac:chgData name="DAVID CAIN" userId="S::d.p.cain-2021@hull.ac.uk::d1b5409a-95d0-4935-872a-80567199088f" providerId="AD" clId="Web-{4CBB128A-365F-428B-B523-8616240DF4AA}" dt="2023-02-10T16:27:38.163" v="15"/>
          <ac:spMkLst>
            <pc:docMk/>
            <pc:sldMk cId="822742689" sldId="289"/>
            <ac:spMk id="3" creationId="{C2B7DC06-6D52-33F9-CE02-F0B80E38CEDE}"/>
          </ac:spMkLst>
        </pc:spChg>
        <pc:spChg chg="add del mod">
          <ac:chgData name="DAVID CAIN" userId="S::d.p.cain-2021@hull.ac.uk::d1b5409a-95d0-4935-872a-80567199088f" providerId="AD" clId="Web-{4CBB128A-365F-428B-B523-8616240DF4AA}" dt="2023-02-10T16:27:51.430" v="23"/>
          <ac:spMkLst>
            <pc:docMk/>
            <pc:sldMk cId="822742689" sldId="289"/>
            <ac:spMk id="4" creationId="{ECD28C95-AFE8-A1A5-5C57-F1C40AE3CAD1}"/>
          </ac:spMkLst>
        </pc:spChg>
        <pc:spChg chg="add mod">
          <ac:chgData name="DAVID CAIN" userId="S::d.p.cain-2021@hull.ac.uk::d1b5409a-95d0-4935-872a-80567199088f" providerId="AD" clId="Web-{4CBB128A-365F-428B-B523-8616240DF4AA}" dt="2023-02-10T16:34:30.468" v="148"/>
          <ac:spMkLst>
            <pc:docMk/>
            <pc:sldMk cId="822742689" sldId="289"/>
            <ac:spMk id="5" creationId="{45F306C9-3E97-FA65-E2E5-9FDAF0CC6F09}"/>
          </ac:spMkLst>
        </pc:spChg>
        <pc:spChg chg="add mod">
          <ac:chgData name="DAVID CAIN" userId="S::d.p.cain-2021@hull.ac.uk::d1b5409a-95d0-4935-872a-80567199088f" providerId="AD" clId="Web-{4CBB128A-365F-428B-B523-8616240DF4AA}" dt="2023-02-10T16:34:27.187" v="147"/>
          <ac:spMkLst>
            <pc:docMk/>
            <pc:sldMk cId="822742689" sldId="289"/>
            <ac:spMk id="6" creationId="{FEB8F116-B603-BFFA-B7E4-233408EE49A6}"/>
          </ac:spMkLst>
        </pc:spChg>
        <pc:spChg chg="add mod">
          <ac:chgData name="DAVID CAIN" userId="S::d.p.cain-2021@hull.ac.uk::d1b5409a-95d0-4935-872a-80567199088f" providerId="AD" clId="Web-{4CBB128A-365F-428B-B523-8616240DF4AA}" dt="2023-02-10T16:34:10.577" v="141"/>
          <ac:spMkLst>
            <pc:docMk/>
            <pc:sldMk cId="822742689" sldId="289"/>
            <ac:spMk id="7" creationId="{6E6E4112-4187-8E29-964F-A9706E5DF7BF}"/>
          </ac:spMkLst>
        </pc:spChg>
        <pc:spChg chg="add mod">
          <ac:chgData name="DAVID CAIN" userId="S::d.p.cain-2021@hull.ac.uk::d1b5409a-95d0-4935-872a-80567199088f" providerId="AD" clId="Web-{4CBB128A-365F-428B-B523-8616240DF4AA}" dt="2023-02-10T16:34:13.811" v="142"/>
          <ac:spMkLst>
            <pc:docMk/>
            <pc:sldMk cId="822742689" sldId="289"/>
            <ac:spMk id="8" creationId="{6FDE50FD-E30D-95A3-5235-967B7E679355}"/>
          </ac:spMkLst>
        </pc:spChg>
        <pc:spChg chg="add mod">
          <ac:chgData name="DAVID CAIN" userId="S::d.p.cain-2021@hull.ac.uk::d1b5409a-95d0-4935-872a-80567199088f" providerId="AD" clId="Web-{4CBB128A-365F-428B-B523-8616240DF4AA}" dt="2023-02-10T16:34:17.124" v="143"/>
          <ac:spMkLst>
            <pc:docMk/>
            <pc:sldMk cId="822742689" sldId="289"/>
            <ac:spMk id="9" creationId="{951C2B97-79D6-1984-27DB-CC98FE63E543}"/>
          </ac:spMkLst>
        </pc:spChg>
        <pc:spChg chg="add mod">
          <ac:chgData name="DAVID CAIN" userId="S::d.p.cain-2021@hull.ac.uk::d1b5409a-95d0-4935-872a-80567199088f" providerId="AD" clId="Web-{4CBB128A-365F-428B-B523-8616240DF4AA}" dt="2023-02-10T16:34:37.219" v="149" actId="1076"/>
          <ac:spMkLst>
            <pc:docMk/>
            <pc:sldMk cId="822742689" sldId="289"/>
            <ac:spMk id="10" creationId="{86BE4053-8FCF-525C-11FD-191F1E716887}"/>
          </ac:spMkLst>
        </pc:spChg>
        <pc:spChg chg="add mod">
          <ac:chgData name="DAVID CAIN" userId="S::d.p.cain-2021@hull.ac.uk::d1b5409a-95d0-4935-872a-80567199088f" providerId="AD" clId="Web-{4CBB128A-365F-428B-B523-8616240DF4AA}" dt="2023-02-10T16:34:37.234" v="150" actId="1076"/>
          <ac:spMkLst>
            <pc:docMk/>
            <pc:sldMk cId="822742689" sldId="289"/>
            <ac:spMk id="11" creationId="{F849B372-9C4B-67FC-323E-A504F98E71B3}"/>
          </ac:spMkLst>
        </pc:spChg>
        <pc:spChg chg="add mod">
          <ac:chgData name="DAVID CAIN" userId="S::d.p.cain-2021@hull.ac.uk::d1b5409a-95d0-4935-872a-80567199088f" providerId="AD" clId="Web-{4CBB128A-365F-428B-B523-8616240DF4AA}" dt="2023-02-10T16:34:37.234" v="151" actId="1076"/>
          <ac:spMkLst>
            <pc:docMk/>
            <pc:sldMk cId="822742689" sldId="289"/>
            <ac:spMk id="12" creationId="{14AED1E1-259E-7CEC-3384-751FB5BEE942}"/>
          </ac:spMkLst>
        </pc:spChg>
        <pc:inkChg chg="add del">
          <ac:chgData name="DAVID CAIN" userId="S::d.p.cain-2021@hull.ac.uk::d1b5409a-95d0-4935-872a-80567199088f" providerId="AD" clId="Web-{4CBB128A-365F-428B-B523-8616240DF4AA}" dt="2023-02-10T16:34:55.626" v="153"/>
          <ac:inkMkLst>
            <pc:docMk/>
            <pc:sldMk cId="822742689" sldId="289"/>
            <ac:inkMk id="13" creationId="{8D8A46E0-4068-0AD5-5246-07A4BC2DEFDD}"/>
          </ac:inkMkLst>
        </pc:inkChg>
        <pc:inkChg chg="add del">
          <ac:chgData name="DAVID CAIN" userId="S::d.p.cain-2021@hull.ac.uk::d1b5409a-95d0-4935-872a-80567199088f" providerId="AD" clId="Web-{4CBB128A-365F-428B-B523-8616240DF4AA}" dt="2023-02-10T16:35:05.580" v="156"/>
          <ac:inkMkLst>
            <pc:docMk/>
            <pc:sldMk cId="822742689" sldId="289"/>
            <ac:inkMk id="15" creationId="{40329161-7BEF-D8EA-DE5B-C02B27783A84}"/>
          </ac:inkMkLst>
        </pc:inkChg>
        <pc:inkChg chg="add del">
          <ac:chgData name="DAVID CAIN" userId="S::d.p.cain-2021@hull.ac.uk::d1b5409a-95d0-4935-872a-80567199088f" providerId="AD" clId="Web-{4CBB128A-365F-428B-B523-8616240DF4AA}" dt="2023-02-10T16:35:08.830" v="158"/>
          <ac:inkMkLst>
            <pc:docMk/>
            <pc:sldMk cId="822742689" sldId="289"/>
            <ac:inkMk id="16" creationId="{E16987A2-A8C4-F28C-8666-86447DF977CF}"/>
          </ac:inkMkLst>
        </pc:inkChg>
        <pc:inkChg chg="add del">
          <ac:chgData name="DAVID CAIN" userId="S::d.p.cain-2021@hull.ac.uk::d1b5409a-95d0-4935-872a-80567199088f" providerId="AD" clId="Web-{4CBB128A-365F-428B-B523-8616240DF4AA}" dt="2023-02-10T16:35:14.971" v="160"/>
          <ac:inkMkLst>
            <pc:docMk/>
            <pc:sldMk cId="822742689" sldId="289"/>
            <ac:inkMk id="17" creationId="{87829C47-C1FB-0634-3E2E-0B496DC81213}"/>
          </ac:inkMkLst>
        </pc:inkChg>
        <pc:inkChg chg="add del">
          <ac:chgData name="DAVID CAIN" userId="S::d.p.cain-2021@hull.ac.uk::d1b5409a-95d0-4935-872a-80567199088f" providerId="AD" clId="Web-{4CBB128A-365F-428B-B523-8616240DF4AA}" dt="2023-02-10T16:35:17.362" v="162"/>
          <ac:inkMkLst>
            <pc:docMk/>
            <pc:sldMk cId="822742689" sldId="289"/>
            <ac:inkMk id="18" creationId="{BAFC9D16-C83A-6B73-08C7-A32ED5D9293A}"/>
          </ac:inkMkLst>
        </pc:inkChg>
        <pc:inkChg chg="add del">
          <ac:chgData name="DAVID CAIN" userId="S::d.p.cain-2021@hull.ac.uk::d1b5409a-95d0-4935-872a-80567199088f" providerId="AD" clId="Web-{4CBB128A-365F-428B-B523-8616240DF4AA}" dt="2023-02-10T16:35:24.128" v="164"/>
          <ac:inkMkLst>
            <pc:docMk/>
            <pc:sldMk cId="822742689" sldId="289"/>
            <ac:inkMk id="19" creationId="{B8D80BAF-7EE0-BE0C-2BA0-FAD0ABD88776}"/>
          </ac:inkMkLst>
        </pc:inkChg>
        <pc:inkChg chg="add del">
          <ac:chgData name="DAVID CAIN" userId="S::d.p.cain-2021@hull.ac.uk::d1b5409a-95d0-4935-872a-80567199088f" providerId="AD" clId="Web-{4CBB128A-365F-428B-B523-8616240DF4AA}" dt="2023-02-10T16:35:25.253" v="166"/>
          <ac:inkMkLst>
            <pc:docMk/>
            <pc:sldMk cId="822742689" sldId="289"/>
            <ac:inkMk id="20" creationId="{FD05EE95-A4B0-0E9F-D7C4-F92582571594}"/>
          </ac:inkMkLst>
        </pc:inkChg>
        <pc:cxnChg chg="add">
          <ac:chgData name="DAVID CAIN" userId="S::d.p.cain-2021@hull.ac.uk::d1b5409a-95d0-4935-872a-80567199088f" providerId="AD" clId="Web-{4CBB128A-365F-428B-B523-8616240DF4AA}" dt="2023-02-10T16:35:02.112" v="154"/>
          <ac:cxnSpMkLst>
            <pc:docMk/>
            <pc:sldMk cId="822742689" sldId="289"/>
            <ac:cxnSpMk id="14" creationId="{166D7F0E-90B3-FC1D-ECBA-10709A17002B}"/>
          </ac:cxnSpMkLst>
        </pc:cxnChg>
      </pc:sldChg>
    </pc:docChg>
  </pc:docChgLst>
  <pc:docChgLst>
    <pc:chgData name="NIKOLAI VALKAMO" userId="299f0d07-d9be-463a-8ac9-2de16a316413" providerId="ADAL" clId="{524982B9-AF1B-40D8-9220-66D76BACE2EC}"/>
    <pc:docChg chg="undo custSel addSld delSld modSld sldOrd">
      <pc:chgData name="NIKOLAI VALKAMO" userId="299f0d07-d9be-463a-8ac9-2de16a316413" providerId="ADAL" clId="{524982B9-AF1B-40D8-9220-66D76BACE2EC}" dt="2023-02-10T15:46:02.874" v="2141" actId="47"/>
      <pc:docMkLst>
        <pc:docMk/>
      </pc:docMkLst>
      <pc:sldChg chg="modSp mod">
        <pc:chgData name="NIKOLAI VALKAMO" userId="299f0d07-d9be-463a-8ac9-2de16a316413" providerId="ADAL" clId="{524982B9-AF1B-40D8-9220-66D76BACE2EC}" dt="2023-02-10T15:40:38.670" v="1928" actId="20577"/>
        <pc:sldMkLst>
          <pc:docMk/>
          <pc:sldMk cId="2193093537" sldId="261"/>
        </pc:sldMkLst>
        <pc:spChg chg="mod">
          <ac:chgData name="NIKOLAI VALKAMO" userId="299f0d07-d9be-463a-8ac9-2de16a316413" providerId="ADAL" clId="{524982B9-AF1B-40D8-9220-66D76BACE2EC}" dt="2023-02-10T15:40:38.670" v="1928" actId="20577"/>
          <ac:spMkLst>
            <pc:docMk/>
            <pc:sldMk cId="2193093537" sldId="261"/>
            <ac:spMk id="3" creationId="{A1832B38-DA02-359C-39D8-BF2717135A1A}"/>
          </ac:spMkLst>
        </pc:spChg>
      </pc:sldChg>
      <pc:sldChg chg="del">
        <pc:chgData name="NIKOLAI VALKAMO" userId="299f0d07-d9be-463a-8ac9-2de16a316413" providerId="ADAL" clId="{524982B9-AF1B-40D8-9220-66D76BACE2EC}" dt="2023-02-10T15:41:10.622" v="1929" actId="47"/>
        <pc:sldMkLst>
          <pc:docMk/>
          <pc:sldMk cId="2360318703" sldId="271"/>
        </pc:sldMkLst>
      </pc:sldChg>
      <pc:sldChg chg="ord">
        <pc:chgData name="NIKOLAI VALKAMO" userId="299f0d07-d9be-463a-8ac9-2de16a316413" providerId="ADAL" clId="{524982B9-AF1B-40D8-9220-66D76BACE2EC}" dt="2023-02-10T15:45:47.071" v="2138"/>
        <pc:sldMkLst>
          <pc:docMk/>
          <pc:sldMk cId="947995238" sldId="276"/>
        </pc:sldMkLst>
      </pc:sldChg>
      <pc:sldChg chg="del">
        <pc:chgData name="NIKOLAI VALKAMO" userId="299f0d07-d9be-463a-8ac9-2de16a316413" providerId="ADAL" clId="{524982B9-AF1B-40D8-9220-66D76BACE2EC}" dt="2023-02-10T14:08:20.608" v="662" actId="47"/>
        <pc:sldMkLst>
          <pc:docMk/>
          <pc:sldMk cId="1542606617" sldId="277"/>
        </pc:sldMkLst>
      </pc:sldChg>
      <pc:sldChg chg="del">
        <pc:chgData name="NIKOLAI VALKAMO" userId="299f0d07-d9be-463a-8ac9-2de16a316413" providerId="ADAL" clId="{524982B9-AF1B-40D8-9220-66D76BACE2EC}" dt="2023-02-10T14:08:21.638" v="663" actId="47"/>
        <pc:sldMkLst>
          <pc:docMk/>
          <pc:sldMk cId="147617301" sldId="278"/>
        </pc:sldMkLst>
      </pc:sldChg>
      <pc:sldChg chg="addSp delSp modSp mod">
        <pc:chgData name="NIKOLAI VALKAMO" userId="299f0d07-d9be-463a-8ac9-2de16a316413" providerId="ADAL" clId="{524982B9-AF1B-40D8-9220-66D76BACE2EC}" dt="2023-02-10T14:17:35.440" v="1410" actId="1076"/>
        <pc:sldMkLst>
          <pc:docMk/>
          <pc:sldMk cId="1610735913" sldId="280"/>
        </pc:sldMkLst>
        <pc:spChg chg="del">
          <ac:chgData name="NIKOLAI VALKAMO" userId="299f0d07-d9be-463a-8ac9-2de16a316413" providerId="ADAL" clId="{524982B9-AF1B-40D8-9220-66D76BACE2EC}" dt="2023-02-10T14:17:12.187" v="1391" actId="21"/>
          <ac:spMkLst>
            <pc:docMk/>
            <pc:sldMk cId="1610735913" sldId="280"/>
            <ac:spMk id="8" creationId="{9AE7C962-4BDB-A1CB-A362-0B19CEB78284}"/>
          </ac:spMkLst>
        </pc:spChg>
        <pc:spChg chg="mod">
          <ac:chgData name="NIKOLAI VALKAMO" userId="299f0d07-d9be-463a-8ac9-2de16a316413" providerId="ADAL" clId="{524982B9-AF1B-40D8-9220-66D76BACE2EC}" dt="2023-02-10T14:16:43.482" v="1375"/>
          <ac:spMkLst>
            <pc:docMk/>
            <pc:sldMk cId="1610735913" sldId="280"/>
            <ac:spMk id="19" creationId="{6D993A43-B865-F7AF-C273-E255A826DF4C}"/>
          </ac:spMkLst>
        </pc:spChg>
        <pc:spChg chg="mod">
          <ac:chgData name="NIKOLAI VALKAMO" userId="299f0d07-d9be-463a-8ac9-2de16a316413" providerId="ADAL" clId="{524982B9-AF1B-40D8-9220-66D76BACE2EC}" dt="2023-02-10T14:16:43.482" v="1375"/>
          <ac:spMkLst>
            <pc:docMk/>
            <pc:sldMk cId="1610735913" sldId="280"/>
            <ac:spMk id="21" creationId="{DFDD82E6-E1A4-F150-05C0-49159B3892F8}"/>
          </ac:spMkLst>
        </pc:spChg>
        <pc:spChg chg="add mod">
          <ac:chgData name="NIKOLAI VALKAMO" userId="299f0d07-d9be-463a-8ac9-2de16a316413" providerId="ADAL" clId="{524982B9-AF1B-40D8-9220-66D76BACE2EC}" dt="2023-02-10T14:17:10.263" v="1390"/>
          <ac:spMkLst>
            <pc:docMk/>
            <pc:sldMk cId="1610735913" sldId="280"/>
            <ac:spMk id="23" creationId="{5B60313A-DE8D-09C9-744A-D719F4F9F316}"/>
          </ac:spMkLst>
        </pc:spChg>
        <pc:spChg chg="mod">
          <ac:chgData name="NIKOLAI VALKAMO" userId="299f0d07-d9be-463a-8ac9-2de16a316413" providerId="ADAL" clId="{524982B9-AF1B-40D8-9220-66D76BACE2EC}" dt="2023-02-10T13:58:31.530" v="0" actId="1076"/>
          <ac:spMkLst>
            <pc:docMk/>
            <pc:sldMk cId="1610735913" sldId="280"/>
            <ac:spMk id="24" creationId="{E7508345-674D-AC29-24A0-F843D53389DB}"/>
          </ac:spMkLst>
        </pc:spChg>
        <pc:grpChg chg="add mod">
          <ac:chgData name="NIKOLAI VALKAMO" userId="299f0d07-d9be-463a-8ac9-2de16a316413" providerId="ADAL" clId="{524982B9-AF1B-40D8-9220-66D76BACE2EC}" dt="2023-02-10T14:17:01.784" v="1386" actId="1076"/>
          <ac:grpSpMkLst>
            <pc:docMk/>
            <pc:sldMk cId="1610735913" sldId="280"/>
            <ac:grpSpMk id="2" creationId="{30FB3F43-0E42-D2E5-96B3-991232D45A86}"/>
          </ac:grpSpMkLst>
        </pc:grpChg>
        <pc:grpChg chg="mod">
          <ac:chgData name="NIKOLAI VALKAMO" userId="299f0d07-d9be-463a-8ac9-2de16a316413" providerId="ADAL" clId="{524982B9-AF1B-40D8-9220-66D76BACE2EC}" dt="2023-02-10T14:17:35.440" v="1410" actId="1076"/>
          <ac:grpSpMkLst>
            <pc:docMk/>
            <pc:sldMk cId="1610735913" sldId="280"/>
            <ac:grpSpMk id="4" creationId="{78BAB196-C0C0-3EF1-5FB6-4A36E708DEEE}"/>
          </ac:grpSpMkLst>
        </pc:grpChg>
        <pc:grpChg chg="del mod">
          <ac:chgData name="NIKOLAI VALKAMO" userId="299f0d07-d9be-463a-8ac9-2de16a316413" providerId="ADAL" clId="{524982B9-AF1B-40D8-9220-66D76BACE2EC}" dt="2023-02-10T14:16:57.499" v="1385" actId="478"/>
          <ac:grpSpMkLst>
            <pc:docMk/>
            <pc:sldMk cId="1610735913" sldId="280"/>
            <ac:grpSpMk id="9" creationId="{45D26655-8E21-7DDE-3FAE-C0D8DB9864E6}"/>
          </ac:grpSpMkLst>
        </pc:grpChg>
        <pc:grpChg chg="del">
          <ac:chgData name="NIKOLAI VALKAMO" userId="299f0d07-d9be-463a-8ac9-2de16a316413" providerId="ADAL" clId="{524982B9-AF1B-40D8-9220-66D76BACE2EC}" dt="2023-02-10T14:16:35.611" v="1371" actId="21"/>
          <ac:grpSpMkLst>
            <pc:docMk/>
            <pc:sldMk cId="1610735913" sldId="280"/>
            <ac:grpSpMk id="17" creationId="{3FEBB904-AC5D-5D4C-B615-61FD44AF4E58}"/>
          </ac:grpSpMkLst>
        </pc:grpChg>
        <pc:picChg chg="del">
          <ac:chgData name="NIKOLAI VALKAMO" userId="299f0d07-d9be-463a-8ac9-2de16a316413" providerId="ADAL" clId="{524982B9-AF1B-40D8-9220-66D76BACE2EC}" dt="2023-02-10T14:16:46.297" v="1377" actId="21"/>
          <ac:picMkLst>
            <pc:docMk/>
            <pc:sldMk cId="1610735913" sldId="280"/>
            <ac:picMk id="16" creationId="{E27CA9D5-84B8-7461-3549-5EA6B2240FA3}"/>
          </ac:picMkLst>
        </pc:picChg>
        <pc:picChg chg="add mod">
          <ac:chgData name="NIKOLAI VALKAMO" userId="299f0d07-d9be-463a-8ac9-2de16a316413" providerId="ADAL" clId="{524982B9-AF1B-40D8-9220-66D76BACE2EC}" dt="2023-02-10T14:16:52.425" v="1382" actId="1076"/>
          <ac:picMkLst>
            <pc:docMk/>
            <pc:sldMk cId="1610735913" sldId="280"/>
            <ac:picMk id="22" creationId="{D46D203E-9B4E-787D-DA0D-939E27443485}"/>
          </ac:picMkLst>
        </pc:picChg>
      </pc:sldChg>
      <pc:sldChg chg="addSp delSp modSp mod">
        <pc:chgData name="NIKOLAI VALKAMO" userId="299f0d07-d9be-463a-8ac9-2de16a316413" providerId="ADAL" clId="{524982B9-AF1B-40D8-9220-66D76BACE2EC}" dt="2023-02-10T14:17:45.912" v="1413" actId="1076"/>
        <pc:sldMkLst>
          <pc:docMk/>
          <pc:sldMk cId="209100416" sldId="281"/>
        </pc:sldMkLst>
        <pc:spChg chg="mod">
          <ac:chgData name="NIKOLAI VALKAMO" userId="299f0d07-d9be-463a-8ac9-2de16a316413" providerId="ADAL" clId="{524982B9-AF1B-40D8-9220-66D76BACE2EC}" dt="2023-02-10T14:15:57.704" v="1358"/>
          <ac:spMkLst>
            <pc:docMk/>
            <pc:sldMk cId="209100416" sldId="281"/>
            <ac:spMk id="4" creationId="{7C78D0A7-E081-80CF-1A1F-DA5CCBDF758B}"/>
          </ac:spMkLst>
        </pc:spChg>
        <pc:spChg chg="mod">
          <ac:chgData name="NIKOLAI VALKAMO" userId="299f0d07-d9be-463a-8ac9-2de16a316413" providerId="ADAL" clId="{524982B9-AF1B-40D8-9220-66D76BACE2EC}" dt="2023-02-10T14:15:57.704" v="1358"/>
          <ac:spMkLst>
            <pc:docMk/>
            <pc:sldMk cId="209100416" sldId="281"/>
            <ac:spMk id="8" creationId="{4571D337-EBF9-D975-10E7-8D59437E5F54}"/>
          </ac:spMkLst>
        </pc:spChg>
        <pc:spChg chg="del">
          <ac:chgData name="NIKOLAI VALKAMO" userId="299f0d07-d9be-463a-8ac9-2de16a316413" providerId="ADAL" clId="{524982B9-AF1B-40D8-9220-66D76BACE2EC}" dt="2023-02-10T14:16:23.004" v="1368" actId="21"/>
          <ac:spMkLst>
            <pc:docMk/>
            <pc:sldMk cId="209100416" sldId="281"/>
            <ac:spMk id="13" creationId="{39C3E82E-BDC0-062D-9C7C-76D9315895D9}"/>
          </ac:spMkLst>
        </pc:spChg>
        <pc:spChg chg="add del mod">
          <ac:chgData name="NIKOLAI VALKAMO" userId="299f0d07-d9be-463a-8ac9-2de16a316413" providerId="ADAL" clId="{524982B9-AF1B-40D8-9220-66D76BACE2EC}" dt="2023-02-10T14:17:09.365" v="1389" actId="21"/>
          <ac:spMkLst>
            <pc:docMk/>
            <pc:sldMk cId="209100416" sldId="281"/>
            <ac:spMk id="16" creationId="{1E04060D-6D98-0647-2E0E-A41024B5CB1F}"/>
          </ac:spMkLst>
        </pc:spChg>
        <pc:spChg chg="mod">
          <ac:chgData name="NIKOLAI VALKAMO" userId="299f0d07-d9be-463a-8ac9-2de16a316413" providerId="ADAL" clId="{524982B9-AF1B-40D8-9220-66D76BACE2EC}" dt="2023-02-10T14:16:37.329" v="1372"/>
          <ac:spMkLst>
            <pc:docMk/>
            <pc:sldMk cId="209100416" sldId="281"/>
            <ac:spMk id="18" creationId="{F7293E3B-1351-7D29-005A-6B75F4BEC87D}"/>
          </ac:spMkLst>
        </pc:spChg>
        <pc:spChg chg="mod">
          <ac:chgData name="NIKOLAI VALKAMO" userId="299f0d07-d9be-463a-8ac9-2de16a316413" providerId="ADAL" clId="{524982B9-AF1B-40D8-9220-66D76BACE2EC}" dt="2023-02-10T14:16:37.329" v="1372"/>
          <ac:spMkLst>
            <pc:docMk/>
            <pc:sldMk cId="209100416" sldId="281"/>
            <ac:spMk id="19" creationId="{030DFE1F-CBED-D523-050D-87F37355B2C1}"/>
          </ac:spMkLst>
        </pc:spChg>
        <pc:spChg chg="add mod">
          <ac:chgData name="NIKOLAI VALKAMO" userId="299f0d07-d9be-463a-8ac9-2de16a316413" providerId="ADAL" clId="{524982B9-AF1B-40D8-9220-66D76BACE2EC}" dt="2023-02-10T14:17:22.264" v="1409" actId="1076"/>
          <ac:spMkLst>
            <pc:docMk/>
            <pc:sldMk cId="209100416" sldId="281"/>
            <ac:spMk id="21" creationId="{1108E60C-4FFC-304E-59DB-38437BE8A707}"/>
          </ac:spMkLst>
        </pc:spChg>
        <pc:grpChg chg="add del mod">
          <ac:chgData name="NIKOLAI VALKAMO" userId="299f0d07-d9be-463a-8ac9-2de16a316413" providerId="ADAL" clId="{524982B9-AF1B-40D8-9220-66D76BACE2EC}" dt="2023-02-10T14:16:42.273" v="1374" actId="21"/>
          <ac:grpSpMkLst>
            <pc:docMk/>
            <pc:sldMk cId="209100416" sldId="281"/>
            <ac:grpSpMk id="2" creationId="{369F05D7-8A1B-C5B1-5308-FC73347AB4A1}"/>
          </ac:grpSpMkLst>
        </pc:grpChg>
        <pc:grpChg chg="del">
          <ac:chgData name="NIKOLAI VALKAMO" userId="299f0d07-d9be-463a-8ac9-2de16a316413" providerId="ADAL" clId="{524982B9-AF1B-40D8-9220-66D76BACE2EC}" dt="2023-02-10T14:15:59.340" v="1359" actId="478"/>
          <ac:grpSpMkLst>
            <pc:docMk/>
            <pc:sldMk cId="209100416" sldId="281"/>
            <ac:grpSpMk id="7" creationId="{584AF46B-B389-1A99-EDC7-DF18E0C4E176}"/>
          </ac:grpSpMkLst>
        </pc:grpChg>
        <pc:grpChg chg="mod">
          <ac:chgData name="NIKOLAI VALKAMO" userId="299f0d07-d9be-463a-8ac9-2de16a316413" providerId="ADAL" clId="{524982B9-AF1B-40D8-9220-66D76BACE2EC}" dt="2023-02-10T14:17:45.912" v="1413" actId="1076"/>
          <ac:grpSpMkLst>
            <pc:docMk/>
            <pc:sldMk cId="209100416" sldId="281"/>
            <ac:grpSpMk id="10" creationId="{EAA731BD-53E9-E11B-DB9E-80F98E8F0524}"/>
          </ac:grpSpMkLst>
        </pc:grpChg>
        <pc:grpChg chg="add mod">
          <ac:chgData name="NIKOLAI VALKAMO" userId="299f0d07-d9be-463a-8ac9-2de16a316413" providerId="ADAL" clId="{524982B9-AF1B-40D8-9220-66D76BACE2EC}" dt="2023-02-10T14:17:05.656" v="1387" actId="1076"/>
          <ac:grpSpMkLst>
            <pc:docMk/>
            <pc:sldMk cId="209100416" sldId="281"/>
            <ac:grpSpMk id="17" creationId="{EB2DF8FD-0E5C-23AB-301C-4FCC102BA996}"/>
          </ac:grpSpMkLst>
        </pc:grpChg>
        <pc:picChg chg="del">
          <ac:chgData name="NIKOLAI VALKAMO" userId="299f0d07-d9be-463a-8ac9-2de16a316413" providerId="ADAL" clId="{524982B9-AF1B-40D8-9220-66D76BACE2EC}" dt="2023-02-10T14:16:01.651" v="1360" actId="478"/>
          <ac:picMkLst>
            <pc:docMk/>
            <pc:sldMk cId="209100416" sldId="281"/>
            <ac:picMk id="3" creationId="{E49B8388-388F-4437-2058-13BEECC2C751}"/>
          </ac:picMkLst>
        </pc:picChg>
        <pc:picChg chg="mod">
          <ac:chgData name="NIKOLAI VALKAMO" userId="299f0d07-d9be-463a-8ac9-2de16a316413" providerId="ADAL" clId="{524982B9-AF1B-40D8-9220-66D76BACE2EC}" dt="2023-02-10T14:17:45.912" v="1413" actId="1076"/>
          <ac:picMkLst>
            <pc:docMk/>
            <pc:sldMk cId="209100416" sldId="281"/>
            <ac:picMk id="9" creationId="{CF931D61-B3CD-64CF-9606-E74C6EB2474B}"/>
          </ac:picMkLst>
        </pc:picChg>
        <pc:picChg chg="add del mod">
          <ac:chgData name="NIKOLAI VALKAMO" userId="299f0d07-d9be-463a-8ac9-2de16a316413" providerId="ADAL" clId="{524982B9-AF1B-40D8-9220-66D76BACE2EC}" dt="2023-02-10T14:16:50.208" v="1380" actId="21"/>
          <ac:picMkLst>
            <pc:docMk/>
            <pc:sldMk cId="209100416" sldId="281"/>
            <ac:picMk id="15" creationId="{45E11C97-8D6C-AF1D-092A-3F454A530DE6}"/>
          </ac:picMkLst>
        </pc:picChg>
        <pc:picChg chg="add mod">
          <ac:chgData name="NIKOLAI VALKAMO" userId="299f0d07-d9be-463a-8ac9-2de16a316413" providerId="ADAL" clId="{524982B9-AF1B-40D8-9220-66D76BACE2EC}" dt="2023-02-10T14:17:07.600" v="1388" actId="1076"/>
          <ac:picMkLst>
            <pc:docMk/>
            <pc:sldMk cId="209100416" sldId="281"/>
            <ac:picMk id="20" creationId="{D608349D-5566-9802-6113-187387FB21E9}"/>
          </ac:picMkLst>
        </pc:picChg>
      </pc:sldChg>
      <pc:sldChg chg="del">
        <pc:chgData name="NIKOLAI VALKAMO" userId="299f0d07-d9be-463a-8ac9-2de16a316413" providerId="ADAL" clId="{524982B9-AF1B-40D8-9220-66D76BACE2EC}" dt="2023-02-10T15:24:37.601" v="1927" actId="47"/>
        <pc:sldMkLst>
          <pc:docMk/>
          <pc:sldMk cId="2533323550" sldId="284"/>
        </pc:sldMkLst>
      </pc:sldChg>
      <pc:sldChg chg="addSp delSp modSp add mod">
        <pc:chgData name="NIKOLAI VALKAMO" userId="299f0d07-d9be-463a-8ac9-2de16a316413" providerId="ADAL" clId="{524982B9-AF1B-40D8-9220-66D76BACE2EC}" dt="2023-02-10T14:17:40.984" v="1412" actId="1076"/>
        <pc:sldMkLst>
          <pc:docMk/>
          <pc:sldMk cId="2377133735" sldId="285"/>
        </pc:sldMkLst>
        <pc:spChg chg="mod">
          <ac:chgData name="NIKOLAI VALKAMO" userId="299f0d07-d9be-463a-8ac9-2de16a316413" providerId="ADAL" clId="{524982B9-AF1B-40D8-9220-66D76BACE2EC}" dt="2023-02-10T14:04:46.873" v="518" actId="14100"/>
          <ac:spMkLst>
            <pc:docMk/>
            <pc:sldMk cId="2377133735" sldId="285"/>
            <ac:spMk id="5" creationId="{2600FAB5-9708-C8DB-E7CA-E816DD607366}"/>
          </ac:spMkLst>
        </pc:spChg>
        <pc:spChg chg="mod">
          <ac:chgData name="NIKOLAI VALKAMO" userId="299f0d07-d9be-463a-8ac9-2de16a316413" providerId="ADAL" clId="{524982B9-AF1B-40D8-9220-66D76BACE2EC}" dt="2023-02-10T14:05:50.427" v="661" actId="20577"/>
          <ac:spMkLst>
            <pc:docMk/>
            <pc:sldMk cId="2377133735" sldId="285"/>
            <ac:spMk id="6" creationId="{52E7609A-2FF5-F1F9-9C55-846A5290426D}"/>
          </ac:spMkLst>
        </pc:spChg>
        <pc:spChg chg="mod topLvl">
          <ac:chgData name="NIKOLAI VALKAMO" userId="299f0d07-d9be-463a-8ac9-2de16a316413" providerId="ADAL" clId="{524982B9-AF1B-40D8-9220-66D76BACE2EC}" dt="2023-02-10T14:15:27.430" v="1354" actId="164"/>
          <ac:spMkLst>
            <pc:docMk/>
            <pc:sldMk cId="2377133735" sldId="285"/>
            <ac:spMk id="11" creationId="{D451077A-097A-350A-EC18-608A18D14BA0}"/>
          </ac:spMkLst>
        </pc:spChg>
        <pc:spChg chg="mod topLvl">
          <ac:chgData name="NIKOLAI VALKAMO" userId="299f0d07-d9be-463a-8ac9-2de16a316413" providerId="ADAL" clId="{524982B9-AF1B-40D8-9220-66D76BACE2EC}" dt="2023-02-10T14:15:27.430" v="1354" actId="164"/>
          <ac:spMkLst>
            <pc:docMk/>
            <pc:sldMk cId="2377133735" sldId="285"/>
            <ac:spMk id="12" creationId="{6F78DC2D-C5EF-33A5-7E89-62F950549405}"/>
          </ac:spMkLst>
        </pc:spChg>
        <pc:spChg chg="mod">
          <ac:chgData name="NIKOLAI VALKAMO" userId="299f0d07-d9be-463a-8ac9-2de16a316413" providerId="ADAL" clId="{524982B9-AF1B-40D8-9220-66D76BACE2EC}" dt="2023-02-10T14:02:58.826" v="373" actId="14100"/>
          <ac:spMkLst>
            <pc:docMk/>
            <pc:sldMk cId="2377133735" sldId="285"/>
            <ac:spMk id="13" creationId="{39C3E82E-BDC0-062D-9C7C-76D9315895D9}"/>
          </ac:spMkLst>
        </pc:spChg>
        <pc:spChg chg="del mod">
          <ac:chgData name="NIKOLAI VALKAMO" userId="299f0d07-d9be-463a-8ac9-2de16a316413" providerId="ADAL" clId="{524982B9-AF1B-40D8-9220-66D76BACE2EC}" dt="2023-02-10T14:16:17.055" v="1365" actId="21"/>
          <ac:spMkLst>
            <pc:docMk/>
            <pc:sldMk cId="2377133735" sldId="285"/>
            <ac:spMk id="14" creationId="{7F54FCF9-BB9F-33AE-115C-4C19065CA3CC}"/>
          </ac:spMkLst>
        </pc:spChg>
        <pc:spChg chg="mod">
          <ac:chgData name="NIKOLAI VALKAMO" userId="299f0d07-d9be-463a-8ac9-2de16a316413" providerId="ADAL" clId="{524982B9-AF1B-40D8-9220-66D76BACE2EC}" dt="2023-02-10T14:15:44.909" v="1355"/>
          <ac:spMkLst>
            <pc:docMk/>
            <pc:sldMk cId="2377133735" sldId="285"/>
            <ac:spMk id="17" creationId="{29DAB8CF-D952-BFF7-6AEC-CD7F45A8C27C}"/>
          </ac:spMkLst>
        </pc:spChg>
        <pc:spChg chg="mod">
          <ac:chgData name="NIKOLAI VALKAMO" userId="299f0d07-d9be-463a-8ac9-2de16a316413" providerId="ADAL" clId="{524982B9-AF1B-40D8-9220-66D76BACE2EC}" dt="2023-02-10T14:15:44.909" v="1355"/>
          <ac:spMkLst>
            <pc:docMk/>
            <pc:sldMk cId="2377133735" sldId="285"/>
            <ac:spMk id="18" creationId="{B2E6F892-033E-CB33-E9D7-7C244A79D0C4}"/>
          </ac:spMkLst>
        </pc:spChg>
        <pc:spChg chg="add mod">
          <ac:chgData name="NIKOLAI VALKAMO" userId="299f0d07-d9be-463a-8ac9-2de16a316413" providerId="ADAL" clId="{524982B9-AF1B-40D8-9220-66D76BACE2EC}" dt="2023-02-10T14:16:26.713" v="1370" actId="1076"/>
          <ac:spMkLst>
            <pc:docMk/>
            <pc:sldMk cId="2377133735" sldId="285"/>
            <ac:spMk id="20" creationId="{11D62855-9D62-717C-26DB-AF5D970E6A1A}"/>
          </ac:spMkLst>
        </pc:spChg>
        <pc:grpChg chg="mod">
          <ac:chgData name="NIKOLAI VALKAMO" userId="299f0d07-d9be-463a-8ac9-2de16a316413" providerId="ADAL" clId="{524982B9-AF1B-40D8-9220-66D76BACE2EC}" dt="2023-02-10T14:17:39.648" v="1411" actId="1076"/>
          <ac:grpSpMkLst>
            <pc:docMk/>
            <pc:sldMk cId="2377133735" sldId="285"/>
            <ac:grpSpMk id="7" creationId="{584AF46B-B389-1A99-EDC7-DF18E0C4E176}"/>
          </ac:grpSpMkLst>
        </pc:grpChg>
        <pc:grpChg chg="del mod">
          <ac:chgData name="NIKOLAI VALKAMO" userId="299f0d07-d9be-463a-8ac9-2de16a316413" providerId="ADAL" clId="{524982B9-AF1B-40D8-9220-66D76BACE2EC}" dt="2023-02-10T14:15:18.711" v="1352" actId="165"/>
          <ac:grpSpMkLst>
            <pc:docMk/>
            <pc:sldMk cId="2377133735" sldId="285"/>
            <ac:grpSpMk id="10" creationId="{EAA731BD-53E9-E11B-DB9E-80F98E8F0524}"/>
          </ac:grpSpMkLst>
        </pc:grpChg>
        <pc:grpChg chg="add del mod">
          <ac:chgData name="NIKOLAI VALKAMO" userId="299f0d07-d9be-463a-8ac9-2de16a316413" providerId="ADAL" clId="{524982B9-AF1B-40D8-9220-66D76BACE2EC}" dt="2023-02-10T14:15:54.952" v="1357" actId="21"/>
          <ac:grpSpMkLst>
            <pc:docMk/>
            <pc:sldMk cId="2377133735" sldId="285"/>
            <ac:grpSpMk id="15" creationId="{C8B363E0-F74F-B37E-DBC9-827C3AD5F42B}"/>
          </ac:grpSpMkLst>
        </pc:grpChg>
        <pc:grpChg chg="add mod">
          <ac:chgData name="NIKOLAI VALKAMO" userId="299f0d07-d9be-463a-8ac9-2de16a316413" providerId="ADAL" clId="{524982B9-AF1B-40D8-9220-66D76BACE2EC}" dt="2023-02-10T14:16:13.656" v="1363" actId="1076"/>
          <ac:grpSpMkLst>
            <pc:docMk/>
            <pc:sldMk cId="2377133735" sldId="285"/>
            <ac:grpSpMk id="16" creationId="{BFB0F5D9-6126-92BF-8CEC-3BA7A7D8BE03}"/>
          </ac:grpSpMkLst>
        </pc:grpChg>
        <pc:picChg chg="add mod">
          <ac:chgData name="NIKOLAI VALKAMO" userId="299f0d07-d9be-463a-8ac9-2de16a316413" providerId="ADAL" clId="{524982B9-AF1B-40D8-9220-66D76BACE2EC}" dt="2023-02-10T14:17:40.984" v="1412" actId="1076"/>
          <ac:picMkLst>
            <pc:docMk/>
            <pc:sldMk cId="2377133735" sldId="285"/>
            <ac:picMk id="2" creationId="{BF9C988E-3CA7-7063-5EF7-5D1C94345736}"/>
          </ac:picMkLst>
        </pc:picChg>
        <pc:picChg chg="del">
          <ac:chgData name="NIKOLAI VALKAMO" userId="299f0d07-d9be-463a-8ac9-2de16a316413" providerId="ADAL" clId="{524982B9-AF1B-40D8-9220-66D76BACE2EC}" dt="2023-02-10T13:58:39.303" v="2" actId="478"/>
          <ac:picMkLst>
            <pc:docMk/>
            <pc:sldMk cId="2377133735" sldId="285"/>
            <ac:picMk id="3" creationId="{E49B8388-388F-4437-2058-13BEECC2C751}"/>
          </ac:picMkLst>
        </pc:picChg>
        <pc:picChg chg="add del mod">
          <ac:chgData name="NIKOLAI VALKAMO" userId="299f0d07-d9be-463a-8ac9-2de16a316413" providerId="ADAL" clId="{524982B9-AF1B-40D8-9220-66D76BACE2EC}" dt="2023-02-10T14:10:25.921" v="759" actId="478"/>
          <ac:picMkLst>
            <pc:docMk/>
            <pc:sldMk cId="2377133735" sldId="285"/>
            <ac:picMk id="4" creationId="{EEE885AE-D40B-4F63-4057-47956B618FF5}"/>
          </ac:picMkLst>
        </pc:picChg>
        <pc:picChg chg="add del mod">
          <ac:chgData name="NIKOLAI VALKAMO" userId="299f0d07-d9be-463a-8ac9-2de16a316413" providerId="ADAL" clId="{524982B9-AF1B-40D8-9220-66D76BACE2EC}" dt="2023-02-10T14:15:54.952" v="1357" actId="21"/>
          <ac:picMkLst>
            <pc:docMk/>
            <pc:sldMk cId="2377133735" sldId="285"/>
            <ac:picMk id="8" creationId="{56C38EBB-4638-F76D-6437-497FF743B50E}"/>
          </ac:picMkLst>
        </pc:picChg>
        <pc:picChg chg="del">
          <ac:chgData name="NIKOLAI VALKAMO" userId="299f0d07-d9be-463a-8ac9-2de16a316413" providerId="ADAL" clId="{524982B9-AF1B-40D8-9220-66D76BACE2EC}" dt="2023-02-10T13:58:39.643" v="3" actId="478"/>
          <ac:picMkLst>
            <pc:docMk/>
            <pc:sldMk cId="2377133735" sldId="285"/>
            <ac:picMk id="9" creationId="{CF931D61-B3CD-64CF-9606-E74C6EB2474B}"/>
          </ac:picMkLst>
        </pc:picChg>
        <pc:picChg chg="add mod">
          <ac:chgData name="NIKOLAI VALKAMO" userId="299f0d07-d9be-463a-8ac9-2de16a316413" providerId="ADAL" clId="{524982B9-AF1B-40D8-9220-66D76BACE2EC}" dt="2023-02-10T14:16:15.120" v="1364" actId="1076"/>
          <ac:picMkLst>
            <pc:docMk/>
            <pc:sldMk cId="2377133735" sldId="285"/>
            <ac:picMk id="19" creationId="{833D9E18-32B0-91C0-5674-8167EDB5493F}"/>
          </ac:picMkLst>
        </pc:picChg>
      </pc:sldChg>
      <pc:sldChg chg="addSp modSp mod">
        <pc:chgData name="NIKOLAI VALKAMO" userId="299f0d07-d9be-463a-8ac9-2de16a316413" providerId="ADAL" clId="{524982B9-AF1B-40D8-9220-66D76BACE2EC}" dt="2023-02-10T14:46:43.594" v="1926" actId="20577"/>
        <pc:sldMkLst>
          <pc:docMk/>
          <pc:sldMk cId="1498940586" sldId="286"/>
        </pc:sldMkLst>
        <pc:spChg chg="mod">
          <ac:chgData name="NIKOLAI VALKAMO" userId="299f0d07-d9be-463a-8ac9-2de16a316413" providerId="ADAL" clId="{524982B9-AF1B-40D8-9220-66D76BACE2EC}" dt="2023-02-10T14:41:06.200" v="1438"/>
          <ac:spMkLst>
            <pc:docMk/>
            <pc:sldMk cId="1498940586" sldId="286"/>
            <ac:spMk id="8" creationId="{A86D8002-DD03-B7B4-1674-8D7EC54D8036}"/>
          </ac:spMkLst>
        </pc:spChg>
        <pc:spChg chg="mod">
          <ac:chgData name="NIKOLAI VALKAMO" userId="299f0d07-d9be-463a-8ac9-2de16a316413" providerId="ADAL" clId="{524982B9-AF1B-40D8-9220-66D76BACE2EC}" dt="2023-02-10T14:46:15.065" v="1876" actId="20577"/>
          <ac:spMkLst>
            <pc:docMk/>
            <pc:sldMk cId="1498940586" sldId="286"/>
            <ac:spMk id="10" creationId="{A94A08BF-01B0-EE9A-13AD-3B3BCF189114}"/>
          </ac:spMkLst>
        </pc:spChg>
        <pc:spChg chg="add mod">
          <ac:chgData name="NIKOLAI VALKAMO" userId="299f0d07-d9be-463a-8ac9-2de16a316413" providerId="ADAL" clId="{524982B9-AF1B-40D8-9220-66D76BACE2EC}" dt="2023-02-10T14:46:43.594" v="1926" actId="20577"/>
          <ac:spMkLst>
            <pc:docMk/>
            <pc:sldMk cId="1498940586" sldId="286"/>
            <ac:spMk id="23" creationId="{7F37D446-2408-0182-6BF9-39777AB6B3AE}"/>
          </ac:spMkLst>
        </pc:spChg>
        <pc:grpChg chg="add mod">
          <ac:chgData name="NIKOLAI VALKAMO" userId="299f0d07-d9be-463a-8ac9-2de16a316413" providerId="ADAL" clId="{524982B9-AF1B-40D8-9220-66D76BACE2EC}" dt="2023-02-10T14:41:06.200" v="1438"/>
          <ac:grpSpMkLst>
            <pc:docMk/>
            <pc:sldMk cId="1498940586" sldId="286"/>
            <ac:grpSpMk id="3" creationId="{0F5E66B6-FF59-0987-0B93-E2D8F3D089BD}"/>
          </ac:grpSpMkLst>
        </pc:grpChg>
        <pc:picChg chg="add mod">
          <ac:chgData name="NIKOLAI VALKAMO" userId="299f0d07-d9be-463a-8ac9-2de16a316413" providerId="ADAL" clId="{524982B9-AF1B-40D8-9220-66D76BACE2EC}" dt="2023-02-10T14:41:06.200" v="1438"/>
          <ac:picMkLst>
            <pc:docMk/>
            <pc:sldMk cId="1498940586" sldId="286"/>
            <ac:picMk id="21" creationId="{28CBF0B3-384A-EEB7-E9EB-BC6CFF0B9C94}"/>
          </ac:picMkLst>
        </pc:picChg>
      </pc:sldChg>
      <pc:sldChg chg="delSp modSp new mod">
        <pc:chgData name="NIKOLAI VALKAMO" userId="299f0d07-d9be-463a-8ac9-2de16a316413" providerId="ADAL" clId="{524982B9-AF1B-40D8-9220-66D76BACE2EC}" dt="2023-02-10T14:18:23.124" v="1437" actId="478"/>
        <pc:sldMkLst>
          <pc:docMk/>
          <pc:sldMk cId="821365885" sldId="287"/>
        </pc:sldMkLst>
        <pc:spChg chg="mod">
          <ac:chgData name="NIKOLAI VALKAMO" userId="299f0d07-d9be-463a-8ac9-2de16a316413" providerId="ADAL" clId="{524982B9-AF1B-40D8-9220-66D76BACE2EC}" dt="2023-02-10T14:18:20.047" v="1436" actId="20577"/>
          <ac:spMkLst>
            <pc:docMk/>
            <pc:sldMk cId="821365885" sldId="287"/>
            <ac:spMk id="2" creationId="{8FAF9DF6-34DE-8974-D94B-DA979398BB9A}"/>
          </ac:spMkLst>
        </pc:spChg>
        <pc:spChg chg="del">
          <ac:chgData name="NIKOLAI VALKAMO" userId="299f0d07-d9be-463a-8ac9-2de16a316413" providerId="ADAL" clId="{524982B9-AF1B-40D8-9220-66D76BACE2EC}" dt="2023-02-10T14:18:23.124" v="1437" actId="478"/>
          <ac:spMkLst>
            <pc:docMk/>
            <pc:sldMk cId="821365885" sldId="287"/>
            <ac:spMk id="3" creationId="{66F38FF4-8F83-FF40-A831-4D8105F49EC7}"/>
          </ac:spMkLst>
        </pc:spChg>
      </pc:sldChg>
      <pc:sldChg chg="modSp new mod">
        <pc:chgData name="NIKOLAI VALKAMO" userId="299f0d07-d9be-463a-8ac9-2de16a316413" providerId="ADAL" clId="{524982B9-AF1B-40D8-9220-66D76BACE2EC}" dt="2023-02-10T15:45:17.179" v="2136" actId="20577"/>
        <pc:sldMkLst>
          <pc:docMk/>
          <pc:sldMk cId="3182451753" sldId="288"/>
        </pc:sldMkLst>
        <pc:spChg chg="mod">
          <ac:chgData name="NIKOLAI VALKAMO" userId="299f0d07-d9be-463a-8ac9-2de16a316413" providerId="ADAL" clId="{524982B9-AF1B-40D8-9220-66D76BACE2EC}" dt="2023-02-10T15:45:17.179" v="2136" actId="20577"/>
          <ac:spMkLst>
            <pc:docMk/>
            <pc:sldMk cId="3182451753" sldId="288"/>
            <ac:spMk id="3" creationId="{C994CD02-0699-B2E4-88C3-EB006F241347}"/>
          </ac:spMkLst>
        </pc:spChg>
      </pc:sldChg>
      <pc:sldChg chg="modSp new del mod">
        <pc:chgData name="NIKOLAI VALKAMO" userId="299f0d07-d9be-463a-8ac9-2de16a316413" providerId="ADAL" clId="{524982B9-AF1B-40D8-9220-66D76BACE2EC}" dt="2023-02-10T15:46:02.874" v="2141" actId="47"/>
        <pc:sldMkLst>
          <pc:docMk/>
          <pc:sldMk cId="24179576" sldId="289"/>
        </pc:sldMkLst>
        <pc:spChg chg="mod">
          <ac:chgData name="NIKOLAI VALKAMO" userId="299f0d07-d9be-463a-8ac9-2de16a316413" providerId="ADAL" clId="{524982B9-AF1B-40D8-9220-66D76BACE2EC}" dt="2023-02-10T15:45:59.401" v="2140" actId="207"/>
          <ac:spMkLst>
            <pc:docMk/>
            <pc:sldMk cId="24179576" sldId="289"/>
            <ac:spMk id="2" creationId="{DF4558C7-537C-F2AE-168B-25301454725E}"/>
          </ac:spMkLst>
        </pc:spChg>
      </pc:sldChg>
    </pc:docChg>
  </pc:docChgLst>
  <pc:docChgLst>
    <pc:chgData name="CHRISTOPHER BOCZKO" userId="S::c.j.boczko-2020@hull.ac.uk::b314b97b-33b7-4210-b8d2-5b49ea38fcf9" providerId="AD" clId="Web-{50DD32B4-953E-4979-9261-FF35877A22E7}"/>
    <pc:docChg chg="modSld">
      <pc:chgData name="CHRISTOPHER BOCZKO" userId="S::c.j.boczko-2020@hull.ac.uk::b314b97b-33b7-4210-b8d2-5b49ea38fcf9" providerId="AD" clId="Web-{50DD32B4-953E-4979-9261-FF35877A22E7}" dt="2022-12-01T11:41:32.222" v="10" actId="20577"/>
      <pc:docMkLst>
        <pc:docMk/>
      </pc:docMkLst>
      <pc:sldChg chg="modSp">
        <pc:chgData name="CHRISTOPHER BOCZKO" userId="S::c.j.boczko-2020@hull.ac.uk::b314b97b-33b7-4210-b8d2-5b49ea38fcf9" providerId="AD" clId="Web-{50DD32B4-953E-4979-9261-FF35877A22E7}" dt="2022-12-01T11:41:32.222" v="10" actId="20577"/>
        <pc:sldMkLst>
          <pc:docMk/>
          <pc:sldMk cId="389755115" sldId="260"/>
        </pc:sldMkLst>
        <pc:spChg chg="mod">
          <ac:chgData name="CHRISTOPHER BOCZKO" userId="S::c.j.boczko-2020@hull.ac.uk::b314b97b-33b7-4210-b8d2-5b49ea38fcf9" providerId="AD" clId="Web-{50DD32B4-953E-4979-9261-FF35877A22E7}" dt="2022-12-01T11:41:32.222" v="10" actId="20577"/>
          <ac:spMkLst>
            <pc:docMk/>
            <pc:sldMk cId="389755115" sldId="260"/>
            <ac:spMk id="3" creationId="{933E6C26-BD80-F06D-5D10-FA3FBF5FE316}"/>
          </ac:spMkLst>
        </pc:spChg>
      </pc:sldChg>
    </pc:docChg>
  </pc:docChgLst>
  <pc:docChgLst>
    <pc:chgData name="DAVID CAIN" userId="S::d.p.cain-2021@hull.ac.uk::d1b5409a-95d0-4935-872a-80567199088f" providerId="AD" clId="Web-{31870AD3-41B1-4166-9A95-32B690B3D088}"/>
    <pc:docChg chg="addSld modSld sldOrd">
      <pc:chgData name="DAVID CAIN" userId="S::d.p.cain-2021@hull.ac.uk::d1b5409a-95d0-4935-872a-80567199088f" providerId="AD" clId="Web-{31870AD3-41B1-4166-9A95-32B690B3D088}" dt="2023-02-09T21:18:04.033" v="796" actId="1076"/>
      <pc:docMkLst>
        <pc:docMk/>
      </pc:docMkLst>
      <pc:sldChg chg="addSp delSp modSp">
        <pc:chgData name="DAVID CAIN" userId="S::d.p.cain-2021@hull.ac.uk::d1b5409a-95d0-4935-872a-80567199088f" providerId="AD" clId="Web-{31870AD3-41B1-4166-9A95-32B690B3D088}" dt="2023-02-09T21:18:04.033" v="796" actId="1076"/>
        <pc:sldMkLst>
          <pc:docMk/>
          <pc:sldMk cId="3059367326" sldId="275"/>
        </pc:sldMkLst>
        <pc:spChg chg="del">
          <ac:chgData name="DAVID CAIN" userId="S::d.p.cain-2021@hull.ac.uk::d1b5409a-95d0-4935-872a-80567199088f" providerId="AD" clId="Web-{31870AD3-41B1-4166-9A95-32B690B3D088}" dt="2023-02-09T21:02:04.603" v="343"/>
          <ac:spMkLst>
            <pc:docMk/>
            <pc:sldMk cId="3059367326" sldId="275"/>
            <ac:spMk id="2" creationId="{8518B339-6838-95DB-C86D-22A90C5EA6E4}"/>
          </ac:spMkLst>
        </pc:spChg>
        <pc:spChg chg="del">
          <ac:chgData name="DAVID CAIN" userId="S::d.p.cain-2021@hull.ac.uk::d1b5409a-95d0-4935-872a-80567199088f" providerId="AD" clId="Web-{31870AD3-41B1-4166-9A95-32B690B3D088}" dt="2023-02-09T21:02:04.587" v="342"/>
          <ac:spMkLst>
            <pc:docMk/>
            <pc:sldMk cId="3059367326" sldId="275"/>
            <ac:spMk id="3" creationId="{C632F2C8-2CEC-65E2-6C68-C73B72AE0C7E}"/>
          </ac:spMkLst>
        </pc:spChg>
        <pc:spChg chg="mod">
          <ac:chgData name="DAVID CAIN" userId="S::d.p.cain-2021@hull.ac.uk::d1b5409a-95d0-4935-872a-80567199088f" providerId="AD" clId="Web-{31870AD3-41B1-4166-9A95-32B690B3D088}" dt="2023-02-09T21:14:36.981" v="727" actId="20577"/>
          <ac:spMkLst>
            <pc:docMk/>
            <pc:sldMk cId="3059367326" sldId="275"/>
            <ac:spMk id="4" creationId="{53B3B7FA-ED49-08E8-4679-E831EF691EE9}"/>
          </ac:spMkLst>
        </pc:spChg>
        <pc:spChg chg="del mod">
          <ac:chgData name="DAVID CAIN" userId="S::d.p.cain-2021@hull.ac.uk::d1b5409a-95d0-4935-872a-80567199088f" providerId="AD" clId="Web-{31870AD3-41B1-4166-9A95-32B690B3D088}" dt="2023-02-09T21:02:37.213" v="350"/>
          <ac:spMkLst>
            <pc:docMk/>
            <pc:sldMk cId="3059367326" sldId="275"/>
            <ac:spMk id="7" creationId="{AB6C40D8-74A5-8072-5D57-6D5E19C3CE57}"/>
          </ac:spMkLst>
        </pc:spChg>
        <pc:spChg chg="del">
          <ac:chgData name="DAVID CAIN" userId="S::d.p.cain-2021@hull.ac.uk::d1b5409a-95d0-4935-872a-80567199088f" providerId="AD" clId="Web-{31870AD3-41B1-4166-9A95-32B690B3D088}" dt="2023-02-09T21:02:37.213" v="349"/>
          <ac:spMkLst>
            <pc:docMk/>
            <pc:sldMk cId="3059367326" sldId="275"/>
            <ac:spMk id="10" creationId="{8D9A4EAC-A45F-7268-8588-67A3FB740178}"/>
          </ac:spMkLst>
        </pc:spChg>
        <pc:spChg chg="del mod topLvl">
          <ac:chgData name="DAVID CAIN" userId="S::d.p.cain-2021@hull.ac.uk::d1b5409a-95d0-4935-872a-80567199088f" providerId="AD" clId="Web-{31870AD3-41B1-4166-9A95-32B690B3D088}" dt="2023-02-09T20:49:29.569" v="144"/>
          <ac:spMkLst>
            <pc:docMk/>
            <pc:sldMk cId="3059367326" sldId="275"/>
            <ac:spMk id="11" creationId="{446E9818-4B5E-85B6-C76E-B84B7270023E}"/>
          </ac:spMkLst>
        </pc:spChg>
        <pc:spChg chg="add mod">
          <ac:chgData name="DAVID CAIN" userId="S::d.p.cain-2021@hull.ac.uk::d1b5409a-95d0-4935-872a-80567199088f" providerId="AD" clId="Web-{31870AD3-41B1-4166-9A95-32B690B3D088}" dt="2023-02-09T21:12:54.869" v="664" actId="20577"/>
          <ac:spMkLst>
            <pc:docMk/>
            <pc:sldMk cId="3059367326" sldId="275"/>
            <ac:spMk id="15" creationId="{526CB84A-B182-2988-CF95-86E551EB32C6}"/>
          </ac:spMkLst>
        </pc:spChg>
        <pc:spChg chg="add mod">
          <ac:chgData name="DAVID CAIN" userId="S::d.p.cain-2021@hull.ac.uk::d1b5409a-95d0-4935-872a-80567199088f" providerId="AD" clId="Web-{31870AD3-41B1-4166-9A95-32B690B3D088}" dt="2023-02-09T21:13:22.464" v="684" actId="20577"/>
          <ac:spMkLst>
            <pc:docMk/>
            <pc:sldMk cId="3059367326" sldId="275"/>
            <ac:spMk id="18" creationId="{9AF3F222-A65F-26D2-740F-50D61D6F6167}"/>
          </ac:spMkLst>
        </pc:spChg>
        <pc:spChg chg="add mod">
          <ac:chgData name="DAVID CAIN" userId="S::d.p.cain-2021@hull.ac.uk::d1b5409a-95d0-4935-872a-80567199088f" providerId="AD" clId="Web-{31870AD3-41B1-4166-9A95-32B690B3D088}" dt="2023-02-09T21:13:48.121" v="693" actId="1076"/>
          <ac:spMkLst>
            <pc:docMk/>
            <pc:sldMk cId="3059367326" sldId="275"/>
            <ac:spMk id="20" creationId="{381CB6DB-9BBC-0BF3-0D04-F659A46D4221}"/>
          </ac:spMkLst>
        </pc:spChg>
        <pc:spChg chg="del">
          <ac:chgData name="DAVID CAIN" userId="S::d.p.cain-2021@hull.ac.uk::d1b5409a-95d0-4935-872a-80567199088f" providerId="AD" clId="Web-{31870AD3-41B1-4166-9A95-32B690B3D088}" dt="2023-02-09T21:03:38.559" v="383"/>
          <ac:spMkLst>
            <pc:docMk/>
            <pc:sldMk cId="3059367326" sldId="275"/>
            <ac:spMk id="22" creationId="{74D2CB65-731C-73D3-E562-69F1CFBB14FD}"/>
          </ac:spMkLst>
        </pc:spChg>
        <pc:spChg chg="add del mod">
          <ac:chgData name="DAVID CAIN" userId="S::d.p.cain-2021@hull.ac.uk::d1b5409a-95d0-4935-872a-80567199088f" providerId="AD" clId="Web-{31870AD3-41B1-4166-9A95-32B690B3D088}" dt="2023-02-09T21:16:53.985" v="772"/>
          <ac:spMkLst>
            <pc:docMk/>
            <pc:sldMk cId="3059367326" sldId="275"/>
            <ac:spMk id="23" creationId="{4820C0EE-00F4-5591-6479-BEDF5A16EAC2}"/>
          </ac:spMkLst>
        </pc:spChg>
        <pc:spChg chg="del mod">
          <ac:chgData name="DAVID CAIN" userId="S::d.p.cain-2021@hull.ac.uk::d1b5409a-95d0-4935-872a-80567199088f" providerId="AD" clId="Web-{31870AD3-41B1-4166-9A95-32B690B3D088}" dt="2023-02-09T20:54:14.357" v="206"/>
          <ac:spMkLst>
            <pc:docMk/>
            <pc:sldMk cId="3059367326" sldId="275"/>
            <ac:spMk id="24" creationId="{DD2F151E-A2AA-D402-BE95-2B8675269224}"/>
          </ac:spMkLst>
        </pc:spChg>
        <pc:spChg chg="add del mod">
          <ac:chgData name="DAVID CAIN" userId="S::d.p.cain-2021@hull.ac.uk::d1b5409a-95d0-4935-872a-80567199088f" providerId="AD" clId="Web-{31870AD3-41B1-4166-9A95-32B690B3D088}" dt="2023-02-09T21:16:26.109" v="763"/>
          <ac:spMkLst>
            <pc:docMk/>
            <pc:sldMk cId="3059367326" sldId="275"/>
            <ac:spMk id="26" creationId="{F698CBFD-8AB1-2570-BAE1-CE5C966ACFDF}"/>
          </ac:spMkLst>
        </pc:spChg>
        <pc:spChg chg="del mod">
          <ac:chgData name="DAVID CAIN" userId="S::d.p.cain-2021@hull.ac.uk::d1b5409a-95d0-4935-872a-80567199088f" providerId="AD" clId="Web-{31870AD3-41B1-4166-9A95-32B690B3D088}" dt="2023-02-09T21:01:47.821" v="336"/>
          <ac:spMkLst>
            <pc:docMk/>
            <pc:sldMk cId="3059367326" sldId="275"/>
            <ac:spMk id="27" creationId="{5B95318C-9EFD-41B1-9432-B4B1D44C011D}"/>
          </ac:spMkLst>
        </pc:spChg>
        <pc:spChg chg="del mod">
          <ac:chgData name="DAVID CAIN" userId="S::d.p.cain-2021@hull.ac.uk::d1b5409a-95d0-4935-872a-80567199088f" providerId="AD" clId="Web-{31870AD3-41B1-4166-9A95-32B690B3D088}" dt="2023-02-09T21:01:52.103" v="337"/>
          <ac:spMkLst>
            <pc:docMk/>
            <pc:sldMk cId="3059367326" sldId="275"/>
            <ac:spMk id="29" creationId="{832E729D-4418-9930-8147-727F1946D232}"/>
          </ac:spMkLst>
        </pc:spChg>
        <pc:spChg chg="mod">
          <ac:chgData name="DAVID CAIN" userId="S::d.p.cain-2021@hull.ac.uk::d1b5409a-95d0-4935-872a-80567199088f" providerId="AD" clId="Web-{31870AD3-41B1-4166-9A95-32B690B3D088}" dt="2023-02-09T21:16:00.890" v="745" actId="20577"/>
          <ac:spMkLst>
            <pc:docMk/>
            <pc:sldMk cId="3059367326" sldId="275"/>
            <ac:spMk id="31" creationId="{789DE989-E578-3D8D-A2D2-84D27A42DCD5}"/>
          </ac:spMkLst>
        </pc:spChg>
        <pc:spChg chg="mod">
          <ac:chgData name="DAVID CAIN" userId="S::d.p.cain-2021@hull.ac.uk::d1b5409a-95d0-4935-872a-80567199088f" providerId="AD" clId="Web-{31870AD3-41B1-4166-9A95-32B690B3D088}" dt="2023-02-09T21:12:21.353" v="653" actId="1076"/>
          <ac:spMkLst>
            <pc:docMk/>
            <pc:sldMk cId="3059367326" sldId="275"/>
            <ac:spMk id="33" creationId="{90C8C203-F74A-0471-A255-080C236A3FC9}"/>
          </ac:spMkLst>
        </pc:spChg>
        <pc:spChg chg="add mod">
          <ac:chgData name="DAVID CAIN" userId="S::d.p.cain-2021@hull.ac.uk::d1b5409a-95d0-4935-872a-80567199088f" providerId="AD" clId="Web-{31870AD3-41B1-4166-9A95-32B690B3D088}" dt="2023-02-09T21:17:14.657" v="779" actId="1076"/>
          <ac:spMkLst>
            <pc:docMk/>
            <pc:sldMk cId="3059367326" sldId="275"/>
            <ac:spMk id="34" creationId="{4B89E5A5-0829-3AD6-E282-96429113EAEE}"/>
          </ac:spMkLst>
        </pc:spChg>
        <pc:spChg chg="add mod">
          <ac:chgData name="DAVID CAIN" userId="S::d.p.cain-2021@hull.ac.uk::d1b5409a-95d0-4935-872a-80567199088f" providerId="AD" clId="Web-{31870AD3-41B1-4166-9A95-32B690B3D088}" dt="2023-02-09T21:18:04.033" v="796" actId="1076"/>
          <ac:spMkLst>
            <pc:docMk/>
            <pc:sldMk cId="3059367326" sldId="275"/>
            <ac:spMk id="36" creationId="{65E9F606-C3BF-F7C7-F139-91C07CF04FE9}"/>
          </ac:spMkLst>
        </pc:spChg>
        <pc:spChg chg="add mod">
          <ac:chgData name="DAVID CAIN" userId="S::d.p.cain-2021@hull.ac.uk::d1b5409a-95d0-4935-872a-80567199088f" providerId="AD" clId="Web-{31870AD3-41B1-4166-9A95-32B690B3D088}" dt="2023-02-09T21:16:33" v="765" actId="1076"/>
          <ac:spMkLst>
            <pc:docMk/>
            <pc:sldMk cId="3059367326" sldId="275"/>
            <ac:spMk id="37" creationId="{4E6723FA-1BE4-C843-BC89-F347C7B1D91F}"/>
          </ac:spMkLst>
        </pc:spChg>
        <pc:spChg chg="add mod">
          <ac:chgData name="DAVID CAIN" userId="S::d.p.cain-2021@hull.ac.uk::d1b5409a-95d0-4935-872a-80567199088f" providerId="AD" clId="Web-{31870AD3-41B1-4166-9A95-32B690B3D088}" dt="2023-02-09T21:17:02.594" v="775" actId="1076"/>
          <ac:spMkLst>
            <pc:docMk/>
            <pc:sldMk cId="3059367326" sldId="275"/>
            <ac:spMk id="38" creationId="{E2468AA9-DB1E-52AF-8335-F198A22B6512}"/>
          </ac:spMkLst>
        </pc:spChg>
        <pc:spChg chg="add mod">
          <ac:chgData name="DAVID CAIN" userId="S::d.p.cain-2021@hull.ac.uk::d1b5409a-95d0-4935-872a-80567199088f" providerId="AD" clId="Web-{31870AD3-41B1-4166-9A95-32B690B3D088}" dt="2023-02-09T21:18:01.127" v="795" actId="1076"/>
          <ac:spMkLst>
            <pc:docMk/>
            <pc:sldMk cId="3059367326" sldId="275"/>
            <ac:spMk id="40" creationId="{E0C8710D-907C-D389-94D4-D1CC3580876D}"/>
          </ac:spMkLst>
        </pc:spChg>
        <pc:grpChg chg="del">
          <ac:chgData name="DAVID CAIN" userId="S::d.p.cain-2021@hull.ac.uk::d1b5409a-95d0-4935-872a-80567199088f" providerId="AD" clId="Web-{31870AD3-41B1-4166-9A95-32B690B3D088}" dt="2023-02-09T20:49:29.569" v="144"/>
          <ac:grpSpMkLst>
            <pc:docMk/>
            <pc:sldMk cId="3059367326" sldId="275"/>
            <ac:grpSpMk id="13" creationId="{66ECCC6F-5E29-7CD9-CE48-79B1C2AA804B}"/>
          </ac:grpSpMkLst>
        </pc:grpChg>
        <pc:picChg chg="del topLvl">
          <ac:chgData name="DAVID CAIN" userId="S::d.p.cain-2021@hull.ac.uk::d1b5409a-95d0-4935-872a-80567199088f" providerId="AD" clId="Web-{31870AD3-41B1-4166-9A95-32B690B3D088}" dt="2023-02-09T20:49:29.569" v="145"/>
          <ac:picMkLst>
            <pc:docMk/>
            <pc:sldMk cId="3059367326" sldId="275"/>
            <ac:picMk id="5" creationId="{96603EB4-FE2B-FF5F-7073-3A12E1F855D4}"/>
          </ac:picMkLst>
        </pc:picChg>
        <pc:picChg chg="del">
          <ac:chgData name="DAVID CAIN" userId="S::d.p.cain-2021@hull.ac.uk::d1b5409a-95d0-4935-872a-80567199088f" providerId="AD" clId="Web-{31870AD3-41B1-4166-9A95-32B690B3D088}" dt="2023-02-09T20:54:14.357" v="207"/>
          <ac:picMkLst>
            <pc:docMk/>
            <pc:sldMk cId="3059367326" sldId="275"/>
            <ac:picMk id="8" creationId="{803A4E21-BF60-F25C-DC8C-BCDF6C8E80B9}"/>
          </ac:picMkLst>
        </pc:picChg>
        <pc:picChg chg="del">
          <ac:chgData name="DAVID CAIN" userId="S::d.p.cain-2021@hull.ac.uk::d1b5409a-95d0-4935-872a-80567199088f" providerId="AD" clId="Web-{31870AD3-41B1-4166-9A95-32B690B3D088}" dt="2023-02-09T21:01:46.712" v="335"/>
          <ac:picMkLst>
            <pc:docMk/>
            <pc:sldMk cId="3059367326" sldId="275"/>
            <ac:picMk id="14" creationId="{991C000F-C9BF-B68F-75FC-E257586005E4}"/>
          </ac:picMkLst>
        </pc:picChg>
        <pc:picChg chg="del">
          <ac:chgData name="DAVID CAIN" userId="S::d.p.cain-2021@hull.ac.uk::d1b5409a-95d0-4935-872a-80567199088f" providerId="AD" clId="Web-{31870AD3-41B1-4166-9A95-32B690B3D088}" dt="2023-02-09T21:01:52.103" v="338"/>
          <ac:picMkLst>
            <pc:docMk/>
            <pc:sldMk cId="3059367326" sldId="275"/>
            <ac:picMk id="16" creationId="{AEFBA733-8F93-D3D3-81AE-9B0F98220C03}"/>
          </ac:picMkLst>
        </pc:picChg>
        <pc:picChg chg="add del mod">
          <ac:chgData name="DAVID CAIN" userId="S::d.p.cain-2021@hull.ac.uk::d1b5409a-95d0-4935-872a-80567199088f" providerId="AD" clId="Web-{31870AD3-41B1-4166-9A95-32B690B3D088}" dt="2023-02-09T21:16:27.312" v="764"/>
          <ac:picMkLst>
            <pc:docMk/>
            <pc:sldMk cId="3059367326" sldId="275"/>
            <ac:picMk id="25" creationId="{6DBCA35F-7565-91DF-13C7-666EE6DA3979}"/>
          </ac:picMkLst>
        </pc:picChg>
        <pc:picChg chg="mod">
          <ac:chgData name="DAVID CAIN" userId="S::d.p.cain-2021@hull.ac.uk::d1b5409a-95d0-4935-872a-80567199088f" providerId="AD" clId="Web-{31870AD3-41B1-4166-9A95-32B690B3D088}" dt="2023-02-09T21:12:04.915" v="645" actId="1076"/>
          <ac:picMkLst>
            <pc:docMk/>
            <pc:sldMk cId="3059367326" sldId="275"/>
            <ac:picMk id="30" creationId="{BE97D753-23DB-7202-8F2E-1B37591DA72D}"/>
          </ac:picMkLst>
        </pc:picChg>
        <pc:picChg chg="mod">
          <ac:chgData name="DAVID CAIN" userId="S::d.p.cain-2021@hull.ac.uk::d1b5409a-95d0-4935-872a-80567199088f" providerId="AD" clId="Web-{31870AD3-41B1-4166-9A95-32B690B3D088}" dt="2023-02-09T21:12:21.353" v="652" actId="1076"/>
          <ac:picMkLst>
            <pc:docMk/>
            <pc:sldMk cId="3059367326" sldId="275"/>
            <ac:picMk id="32" creationId="{04A5EEEC-4AEA-8CD4-A908-D341E90DC464}"/>
          </ac:picMkLst>
        </pc:picChg>
        <pc:cxnChg chg="add mod">
          <ac:chgData name="DAVID CAIN" userId="S::d.p.cain-2021@hull.ac.uk::d1b5409a-95d0-4935-872a-80567199088f" providerId="AD" clId="Web-{31870AD3-41B1-4166-9A95-32B690B3D088}" dt="2023-02-09T21:12:44.994" v="657" actId="1076"/>
          <ac:cxnSpMkLst>
            <pc:docMk/>
            <pc:sldMk cId="3059367326" sldId="275"/>
            <ac:cxnSpMk id="9" creationId="{410396F9-5EA0-FEEC-66C6-541E3E803D0E}"/>
          </ac:cxnSpMkLst>
        </pc:cxnChg>
        <pc:cxnChg chg="add mod">
          <ac:chgData name="DAVID CAIN" userId="S::d.p.cain-2021@hull.ac.uk::d1b5409a-95d0-4935-872a-80567199088f" providerId="AD" clId="Web-{31870AD3-41B1-4166-9A95-32B690B3D088}" dt="2023-02-09T21:13:09.448" v="672" actId="1076"/>
          <ac:cxnSpMkLst>
            <pc:docMk/>
            <pc:sldMk cId="3059367326" sldId="275"/>
            <ac:cxnSpMk id="17" creationId="{91E7FD02-1479-6A41-3515-FF8444AECA68}"/>
          </ac:cxnSpMkLst>
        </pc:cxnChg>
        <pc:cxnChg chg="add mod">
          <ac:chgData name="DAVID CAIN" userId="S::d.p.cain-2021@hull.ac.uk::d1b5409a-95d0-4935-872a-80567199088f" providerId="AD" clId="Web-{31870AD3-41B1-4166-9A95-32B690B3D088}" dt="2023-02-09T21:13:31.886" v="689" actId="14100"/>
          <ac:cxnSpMkLst>
            <pc:docMk/>
            <pc:sldMk cId="3059367326" sldId="275"/>
            <ac:cxnSpMk id="19" creationId="{A088395D-B8D4-C483-55CF-9411A3A298E2}"/>
          </ac:cxnSpMkLst>
        </pc:cxnChg>
        <pc:cxnChg chg="add mod">
          <ac:chgData name="DAVID CAIN" userId="S::d.p.cain-2021@hull.ac.uk::d1b5409a-95d0-4935-872a-80567199088f" providerId="AD" clId="Web-{31870AD3-41B1-4166-9A95-32B690B3D088}" dt="2023-02-09T21:17:16.938" v="780" actId="14100"/>
          <ac:cxnSpMkLst>
            <pc:docMk/>
            <pc:sldMk cId="3059367326" sldId="275"/>
            <ac:cxnSpMk id="21" creationId="{6DFE1587-D32A-DB78-FF1F-8477316E0B5E}"/>
          </ac:cxnSpMkLst>
        </pc:cxnChg>
        <pc:cxnChg chg="add del mod">
          <ac:chgData name="DAVID CAIN" userId="S::d.p.cain-2021@hull.ac.uk::d1b5409a-95d0-4935-872a-80567199088f" providerId="AD" clId="Web-{31870AD3-41B1-4166-9A95-32B690B3D088}" dt="2023-02-09T21:16:55.922" v="773"/>
          <ac:cxnSpMkLst>
            <pc:docMk/>
            <pc:sldMk cId="3059367326" sldId="275"/>
            <ac:cxnSpMk id="28" creationId="{B6D0B605-8937-612C-385F-CF83901E1110}"/>
          </ac:cxnSpMkLst>
        </pc:cxnChg>
        <pc:cxnChg chg="add mod">
          <ac:chgData name="DAVID CAIN" userId="S::d.p.cain-2021@hull.ac.uk::d1b5409a-95d0-4935-872a-80567199088f" providerId="AD" clId="Web-{31870AD3-41B1-4166-9A95-32B690B3D088}" dt="2023-02-09T21:16:38.672" v="766" actId="1076"/>
          <ac:cxnSpMkLst>
            <pc:docMk/>
            <pc:sldMk cId="3059367326" sldId="275"/>
            <ac:cxnSpMk id="35" creationId="{47B4BF63-C21B-6B61-7CC9-D67D41B062E6}"/>
          </ac:cxnSpMkLst>
        </pc:cxnChg>
        <pc:cxnChg chg="add mod">
          <ac:chgData name="DAVID CAIN" userId="S::d.p.cain-2021@hull.ac.uk::d1b5409a-95d0-4935-872a-80567199088f" providerId="AD" clId="Web-{31870AD3-41B1-4166-9A95-32B690B3D088}" dt="2023-02-09T21:17:38.892" v="787" actId="1076"/>
          <ac:cxnSpMkLst>
            <pc:docMk/>
            <pc:sldMk cId="3059367326" sldId="275"/>
            <ac:cxnSpMk id="39" creationId="{C0378DA0-65F3-5DA3-FC4C-261577584709}"/>
          </ac:cxnSpMkLst>
        </pc:cxnChg>
      </pc:sldChg>
      <pc:sldChg chg="addSp delSp modSp ord">
        <pc:chgData name="DAVID CAIN" userId="S::d.p.cain-2021@hull.ac.uk::d1b5409a-95d0-4935-872a-80567199088f" providerId="AD" clId="Web-{31870AD3-41B1-4166-9A95-32B690B3D088}" dt="2023-02-09T21:11:59.024" v="644" actId="20577"/>
        <pc:sldMkLst>
          <pc:docMk/>
          <pc:sldMk cId="3756674044" sldId="282"/>
        </pc:sldMkLst>
        <pc:spChg chg="add mod">
          <ac:chgData name="DAVID CAIN" userId="S::d.p.cain-2021@hull.ac.uk::d1b5409a-95d0-4935-872a-80567199088f" providerId="AD" clId="Web-{31870AD3-41B1-4166-9A95-32B690B3D088}" dt="2023-02-09T20:49:36.553" v="150" actId="1076"/>
          <ac:spMkLst>
            <pc:docMk/>
            <pc:sldMk cId="3756674044" sldId="282"/>
            <ac:spMk id="3" creationId="{200B5B80-74BF-C5A6-82D7-2E1999367917}"/>
          </ac:spMkLst>
        </pc:spChg>
        <pc:spChg chg="add mod">
          <ac:chgData name="DAVID CAIN" userId="S::d.p.cain-2021@hull.ac.uk::d1b5409a-95d0-4935-872a-80567199088f" providerId="AD" clId="Web-{31870AD3-41B1-4166-9A95-32B690B3D088}" dt="2023-02-09T21:07:52.174" v="507" actId="1076"/>
          <ac:spMkLst>
            <pc:docMk/>
            <pc:sldMk cId="3756674044" sldId="282"/>
            <ac:spMk id="6" creationId="{C9E9721C-5E07-F698-C1A2-D666BCF62AAA}"/>
          </ac:spMkLst>
        </pc:spChg>
        <pc:spChg chg="add mod">
          <ac:chgData name="DAVID CAIN" userId="S::d.p.cain-2021@hull.ac.uk::d1b5409a-95d0-4935-872a-80567199088f" providerId="AD" clId="Web-{31870AD3-41B1-4166-9A95-32B690B3D088}" dt="2023-02-09T21:07:58.003" v="509" actId="1076"/>
          <ac:spMkLst>
            <pc:docMk/>
            <pc:sldMk cId="3756674044" sldId="282"/>
            <ac:spMk id="8" creationId="{B475A903-3F95-E9ED-98F0-2A368C405171}"/>
          </ac:spMkLst>
        </pc:spChg>
        <pc:spChg chg="add mod">
          <ac:chgData name="DAVID CAIN" userId="S::d.p.cain-2021@hull.ac.uk::d1b5409a-95d0-4935-872a-80567199088f" providerId="AD" clId="Web-{31870AD3-41B1-4166-9A95-32B690B3D088}" dt="2023-02-09T20:54:24.982" v="210" actId="1076"/>
          <ac:spMkLst>
            <pc:docMk/>
            <pc:sldMk cId="3756674044" sldId="282"/>
            <ac:spMk id="10" creationId="{4467CF91-1AF2-C87F-C7D3-37E044289276}"/>
          </ac:spMkLst>
        </pc:spChg>
        <pc:spChg chg="add mod">
          <ac:chgData name="DAVID CAIN" userId="S::d.p.cain-2021@hull.ac.uk::d1b5409a-95d0-4935-872a-80567199088f" providerId="AD" clId="Web-{31870AD3-41B1-4166-9A95-32B690B3D088}" dt="2023-02-09T20:56:59.767" v="234" actId="1076"/>
          <ac:spMkLst>
            <pc:docMk/>
            <pc:sldMk cId="3756674044" sldId="282"/>
            <ac:spMk id="11" creationId="{D57E62CD-AA4F-40C3-3D87-F233237366FD}"/>
          </ac:spMkLst>
        </pc:spChg>
        <pc:spChg chg="add mod">
          <ac:chgData name="DAVID CAIN" userId="S::d.p.cain-2021@hull.ac.uk::d1b5409a-95d0-4935-872a-80567199088f" providerId="AD" clId="Web-{31870AD3-41B1-4166-9A95-32B690B3D088}" dt="2023-02-09T20:57:41.159" v="245" actId="1076"/>
          <ac:spMkLst>
            <pc:docMk/>
            <pc:sldMk cId="3756674044" sldId="282"/>
            <ac:spMk id="14" creationId="{16EE8346-87F4-721E-78FE-313C2F1DEC08}"/>
          </ac:spMkLst>
        </pc:spChg>
        <pc:spChg chg="add mod">
          <ac:chgData name="DAVID CAIN" userId="S::d.p.cain-2021@hull.ac.uk::d1b5409a-95d0-4935-872a-80567199088f" providerId="AD" clId="Web-{31870AD3-41B1-4166-9A95-32B690B3D088}" dt="2023-02-09T20:58:52.255" v="257" actId="20577"/>
          <ac:spMkLst>
            <pc:docMk/>
            <pc:sldMk cId="3756674044" sldId="282"/>
            <ac:spMk id="16" creationId="{8B7A9643-92D5-DFAF-11B1-7FD130BD011D}"/>
          </ac:spMkLst>
        </pc:spChg>
        <pc:spChg chg="add mod">
          <ac:chgData name="DAVID CAIN" userId="S::d.p.cain-2021@hull.ac.uk::d1b5409a-95d0-4935-872a-80567199088f" providerId="AD" clId="Web-{31870AD3-41B1-4166-9A95-32B690B3D088}" dt="2023-02-09T21:11:59.024" v="644" actId="20577"/>
          <ac:spMkLst>
            <pc:docMk/>
            <pc:sldMk cId="3756674044" sldId="282"/>
            <ac:spMk id="17" creationId="{A34B6D3A-A5BD-8C21-95CD-9BADF8058045}"/>
          </ac:spMkLst>
        </pc:spChg>
        <pc:spChg chg="add mod">
          <ac:chgData name="DAVID CAIN" userId="S::d.p.cain-2021@hull.ac.uk::d1b5409a-95d0-4935-872a-80567199088f" providerId="AD" clId="Web-{31870AD3-41B1-4166-9A95-32B690B3D088}" dt="2023-02-09T21:02:17.666" v="348" actId="1076"/>
          <ac:spMkLst>
            <pc:docMk/>
            <pc:sldMk cId="3756674044" sldId="282"/>
            <ac:spMk id="18" creationId="{908F37C6-A92C-9F6B-397F-56B6A33751F0}"/>
          </ac:spMkLst>
        </pc:spChg>
        <pc:spChg chg="add mod">
          <ac:chgData name="DAVID CAIN" userId="S::d.p.cain-2021@hull.ac.uk::d1b5409a-95d0-4935-872a-80567199088f" providerId="AD" clId="Web-{31870AD3-41B1-4166-9A95-32B690B3D088}" dt="2023-02-09T21:09:22.130" v="581" actId="20577"/>
          <ac:spMkLst>
            <pc:docMk/>
            <pc:sldMk cId="3756674044" sldId="282"/>
            <ac:spMk id="20" creationId="{E241B5D7-E2DF-C6EA-9601-A8EC4673F728}"/>
          </ac:spMkLst>
        </pc:spChg>
        <pc:spChg chg="add mod">
          <ac:chgData name="DAVID CAIN" userId="S::d.p.cain-2021@hull.ac.uk::d1b5409a-95d0-4935-872a-80567199088f" providerId="AD" clId="Web-{31870AD3-41B1-4166-9A95-32B690B3D088}" dt="2023-02-09T21:08:19.894" v="525" actId="20577"/>
          <ac:spMkLst>
            <pc:docMk/>
            <pc:sldMk cId="3756674044" sldId="282"/>
            <ac:spMk id="22" creationId="{DEDB4CB2-F674-1D63-EB61-EA5571A85587}"/>
          </ac:spMkLst>
        </pc:spChg>
        <pc:spChg chg="add mod">
          <ac:chgData name="DAVID CAIN" userId="S::d.p.cain-2021@hull.ac.uk::d1b5409a-95d0-4935-872a-80567199088f" providerId="AD" clId="Web-{31870AD3-41B1-4166-9A95-32B690B3D088}" dt="2023-02-09T21:11:11.320" v="632" actId="20577"/>
          <ac:spMkLst>
            <pc:docMk/>
            <pc:sldMk cId="3756674044" sldId="282"/>
            <ac:spMk id="23" creationId="{CABB0B32-FFB3-D33E-0398-811DD580509C}"/>
          </ac:spMkLst>
        </pc:spChg>
        <pc:picChg chg="add mod">
          <ac:chgData name="DAVID CAIN" userId="S::d.p.cain-2021@hull.ac.uk::d1b5409a-95d0-4935-872a-80567199088f" providerId="AD" clId="Web-{31870AD3-41B1-4166-9A95-32B690B3D088}" dt="2023-02-09T20:49:36.553" v="149" actId="1076"/>
          <ac:picMkLst>
            <pc:docMk/>
            <pc:sldMk cId="3756674044" sldId="282"/>
            <ac:picMk id="2" creationId="{F9799C9D-6B3A-15DE-9D96-BC1B6583BC28}"/>
          </ac:picMkLst>
        </pc:picChg>
        <pc:picChg chg="add mod">
          <ac:chgData name="DAVID CAIN" userId="S::d.p.cain-2021@hull.ac.uk::d1b5409a-95d0-4935-872a-80567199088f" providerId="AD" clId="Web-{31870AD3-41B1-4166-9A95-32B690B3D088}" dt="2023-02-09T20:54:24.967" v="209" actId="1076"/>
          <ac:picMkLst>
            <pc:docMk/>
            <pc:sldMk cId="3756674044" sldId="282"/>
            <ac:picMk id="9" creationId="{1FDD07D2-577F-D5A6-2B86-D0D2FEDED36D}"/>
          </ac:picMkLst>
        </pc:picChg>
        <pc:cxnChg chg="add del mod">
          <ac:chgData name="DAVID CAIN" userId="S::d.p.cain-2021@hull.ac.uk::d1b5409a-95d0-4935-872a-80567199088f" providerId="AD" clId="Web-{31870AD3-41B1-4166-9A95-32B690B3D088}" dt="2023-02-09T20:50:32.758" v="154"/>
          <ac:cxnSpMkLst>
            <pc:docMk/>
            <pc:sldMk cId="3756674044" sldId="282"/>
            <ac:cxnSpMk id="4" creationId="{F84B435F-2D36-7514-0CCE-ECDB0A56B6A8}"/>
          </ac:cxnSpMkLst>
        </pc:cxnChg>
        <pc:cxnChg chg="add mod">
          <ac:chgData name="DAVID CAIN" userId="S::d.p.cain-2021@hull.ac.uk::d1b5409a-95d0-4935-872a-80567199088f" providerId="AD" clId="Web-{31870AD3-41B1-4166-9A95-32B690B3D088}" dt="2023-02-09T21:07:52.159" v="506" actId="1076"/>
          <ac:cxnSpMkLst>
            <pc:docMk/>
            <pc:sldMk cId="3756674044" sldId="282"/>
            <ac:cxnSpMk id="5" creationId="{558176E0-B70E-CF66-E19F-1435234D4596}"/>
          </ac:cxnSpMkLst>
        </pc:cxnChg>
        <pc:cxnChg chg="add mod">
          <ac:chgData name="DAVID CAIN" userId="S::d.p.cain-2021@hull.ac.uk::d1b5409a-95d0-4935-872a-80567199088f" providerId="AD" clId="Web-{31870AD3-41B1-4166-9A95-32B690B3D088}" dt="2023-02-09T21:07:58.003" v="508" actId="1076"/>
          <ac:cxnSpMkLst>
            <pc:docMk/>
            <pc:sldMk cId="3756674044" sldId="282"/>
            <ac:cxnSpMk id="7" creationId="{EDE15AB0-BC8D-5F97-01FE-BFB4CE252D9E}"/>
          </ac:cxnSpMkLst>
        </pc:cxnChg>
        <pc:cxnChg chg="add mod">
          <ac:chgData name="DAVID CAIN" userId="S::d.p.cain-2021@hull.ac.uk::d1b5409a-95d0-4935-872a-80567199088f" providerId="AD" clId="Web-{31870AD3-41B1-4166-9A95-32B690B3D088}" dt="2023-02-09T20:56:57.689" v="233" actId="1076"/>
          <ac:cxnSpMkLst>
            <pc:docMk/>
            <pc:sldMk cId="3756674044" sldId="282"/>
            <ac:cxnSpMk id="12" creationId="{E320CD24-FA17-7738-9CAE-6FC2DDDC438A}"/>
          </ac:cxnSpMkLst>
        </pc:cxnChg>
        <pc:cxnChg chg="add mod">
          <ac:chgData name="DAVID CAIN" userId="S::d.p.cain-2021@hull.ac.uk::d1b5409a-95d0-4935-872a-80567199088f" providerId="AD" clId="Web-{31870AD3-41B1-4166-9A95-32B690B3D088}" dt="2023-02-09T20:57:09.971" v="237" actId="14100"/>
          <ac:cxnSpMkLst>
            <pc:docMk/>
            <pc:sldMk cId="3756674044" sldId="282"/>
            <ac:cxnSpMk id="13" creationId="{E4F5C779-B689-5918-FF8A-3FDA6443E959}"/>
          </ac:cxnSpMkLst>
        </pc:cxnChg>
        <pc:cxnChg chg="add mod">
          <ac:chgData name="DAVID CAIN" userId="S::d.p.cain-2021@hull.ac.uk::d1b5409a-95d0-4935-872a-80567199088f" providerId="AD" clId="Web-{31870AD3-41B1-4166-9A95-32B690B3D088}" dt="2023-02-09T20:58:06.488" v="252" actId="1076"/>
          <ac:cxnSpMkLst>
            <pc:docMk/>
            <pc:sldMk cId="3756674044" sldId="282"/>
            <ac:cxnSpMk id="15" creationId="{FA1368EC-6BB8-0780-4FA0-932FC0DA334F}"/>
          </ac:cxnSpMkLst>
        </pc:cxnChg>
        <pc:cxnChg chg="add mod">
          <ac:chgData name="DAVID CAIN" userId="S::d.p.cain-2021@hull.ac.uk::d1b5409a-95d0-4935-872a-80567199088f" providerId="AD" clId="Web-{31870AD3-41B1-4166-9A95-32B690B3D088}" dt="2023-02-09T21:08:05.159" v="514" actId="14100"/>
          <ac:cxnSpMkLst>
            <pc:docMk/>
            <pc:sldMk cId="3756674044" sldId="282"/>
            <ac:cxnSpMk id="21" creationId="{63FA594A-CA05-95FD-507C-2DB67A1A1BAA}"/>
          </ac:cxnSpMkLst>
        </pc:cxnChg>
      </pc:sldChg>
      <pc:sldChg chg="addSp delSp modSp new">
        <pc:chgData name="DAVID CAIN" userId="S::d.p.cain-2021@hull.ac.uk::d1b5409a-95d0-4935-872a-80567199088f" providerId="AD" clId="Web-{31870AD3-41B1-4166-9A95-32B690B3D088}" dt="2023-02-09T21:16:13.265" v="753"/>
        <pc:sldMkLst>
          <pc:docMk/>
          <pc:sldMk cId="105573708" sldId="283"/>
        </pc:sldMkLst>
        <pc:spChg chg="del">
          <ac:chgData name="DAVID CAIN" userId="S::d.p.cain-2021@hull.ac.uk::d1b5409a-95d0-4935-872a-80567199088f" providerId="AD" clId="Web-{31870AD3-41B1-4166-9A95-32B690B3D088}" dt="2023-02-09T20:59:23.037" v="262"/>
          <ac:spMkLst>
            <pc:docMk/>
            <pc:sldMk cId="105573708" sldId="283"/>
            <ac:spMk id="2" creationId="{E2FAF162-01D6-93B9-8A3B-D8AFCDDCA18C}"/>
          </ac:spMkLst>
        </pc:spChg>
        <pc:spChg chg="del">
          <ac:chgData name="DAVID CAIN" userId="S::d.p.cain-2021@hull.ac.uk::d1b5409a-95d0-4935-872a-80567199088f" providerId="AD" clId="Web-{31870AD3-41B1-4166-9A95-32B690B3D088}" dt="2023-02-09T20:59:19.052" v="261"/>
          <ac:spMkLst>
            <pc:docMk/>
            <pc:sldMk cId="105573708" sldId="283"/>
            <ac:spMk id="3" creationId="{C590D47D-3D68-7490-D6B7-5B5FC06A7D9E}"/>
          </ac:spMkLst>
        </pc:spChg>
        <pc:spChg chg="add del mod">
          <ac:chgData name="DAVID CAIN" userId="S::d.p.cain-2021@hull.ac.uk::d1b5409a-95d0-4935-872a-80567199088f" providerId="AD" clId="Web-{31870AD3-41B1-4166-9A95-32B690B3D088}" dt="2023-02-09T21:16:13.265" v="752"/>
          <ac:spMkLst>
            <pc:docMk/>
            <pc:sldMk cId="105573708" sldId="283"/>
            <ac:spMk id="7" creationId="{6D1331CD-50C4-CA2F-9B7F-979A99CFD749}"/>
          </ac:spMkLst>
        </pc:spChg>
        <pc:spChg chg="add del mod">
          <ac:chgData name="DAVID CAIN" userId="S::d.p.cain-2021@hull.ac.uk::d1b5409a-95d0-4935-872a-80567199088f" providerId="AD" clId="Web-{31870AD3-41B1-4166-9A95-32B690B3D088}" dt="2023-02-09T21:16:13.265" v="750"/>
          <ac:spMkLst>
            <pc:docMk/>
            <pc:sldMk cId="105573708" sldId="283"/>
            <ac:spMk id="11" creationId="{1A06E859-48F0-DE4B-F4E3-42285A89472B}"/>
          </ac:spMkLst>
        </pc:spChg>
        <pc:spChg chg="add del mod">
          <ac:chgData name="DAVID CAIN" userId="S::d.p.cain-2021@hull.ac.uk::d1b5409a-95d0-4935-872a-80567199088f" providerId="AD" clId="Web-{31870AD3-41B1-4166-9A95-32B690B3D088}" dt="2023-02-09T21:16:13.265" v="748"/>
          <ac:spMkLst>
            <pc:docMk/>
            <pc:sldMk cId="105573708" sldId="283"/>
            <ac:spMk id="13" creationId="{090D145E-5C49-A2CD-9E4E-D97F5BD6E963}"/>
          </ac:spMkLst>
        </pc:spChg>
        <pc:spChg chg="add mod">
          <ac:chgData name="DAVID CAIN" userId="S::d.p.cain-2021@hull.ac.uk::d1b5409a-95d0-4935-872a-80567199088f" providerId="AD" clId="Web-{31870AD3-41B1-4166-9A95-32B690B3D088}" dt="2023-02-09T21:01:57.853" v="341" actId="1076"/>
          <ac:spMkLst>
            <pc:docMk/>
            <pc:sldMk cId="105573708" sldId="283"/>
            <ac:spMk id="15" creationId="{B5F9BBD1-5D7E-8ACD-977D-34EAA140FB43}"/>
          </ac:spMkLst>
        </pc:spChg>
        <pc:spChg chg="add mod">
          <ac:chgData name="DAVID CAIN" userId="S::d.p.cain-2021@hull.ac.uk::d1b5409a-95d0-4935-872a-80567199088f" providerId="AD" clId="Web-{31870AD3-41B1-4166-9A95-32B690B3D088}" dt="2023-02-09T21:03:49.778" v="384" actId="1076"/>
          <ac:spMkLst>
            <pc:docMk/>
            <pc:sldMk cId="105573708" sldId="283"/>
            <ac:spMk id="16" creationId="{B6FD2753-D0E0-3EDF-3832-514FC37CF9ED}"/>
          </ac:spMkLst>
        </pc:spChg>
        <pc:spChg chg="add del mod">
          <ac:chgData name="DAVID CAIN" userId="S::d.p.cain-2021@hull.ac.uk::d1b5409a-95d0-4935-872a-80567199088f" providerId="AD" clId="Web-{31870AD3-41B1-4166-9A95-32B690B3D088}" dt="2023-02-09T21:16:13.249" v="747"/>
          <ac:spMkLst>
            <pc:docMk/>
            <pc:sldMk cId="105573708" sldId="283"/>
            <ac:spMk id="17" creationId="{4CEA8BAE-0A3C-1894-2201-92D536F3C021}"/>
          </ac:spMkLst>
        </pc:spChg>
        <pc:spChg chg="add mod">
          <ac:chgData name="DAVID CAIN" userId="S::d.p.cain-2021@hull.ac.uk::d1b5409a-95d0-4935-872a-80567199088f" providerId="AD" clId="Web-{31870AD3-41B1-4166-9A95-32B690B3D088}" dt="2023-02-09T21:04:36.841" v="400" actId="1076"/>
          <ac:spMkLst>
            <pc:docMk/>
            <pc:sldMk cId="105573708" sldId="283"/>
            <ac:spMk id="19" creationId="{2028AD91-DF6A-BD9F-F347-BB987A860250}"/>
          </ac:spMkLst>
        </pc:spChg>
        <pc:spChg chg="add mod">
          <ac:chgData name="DAVID CAIN" userId="S::d.p.cain-2021@hull.ac.uk::d1b5409a-95d0-4935-872a-80567199088f" providerId="AD" clId="Web-{31870AD3-41B1-4166-9A95-32B690B3D088}" dt="2023-02-09T21:05:33.124" v="429" actId="20577"/>
          <ac:spMkLst>
            <pc:docMk/>
            <pc:sldMk cId="105573708" sldId="283"/>
            <ac:spMk id="21" creationId="{70076E12-B37B-9F32-9B2D-57C8B1DC867A}"/>
          </ac:spMkLst>
        </pc:spChg>
        <pc:spChg chg="add mod">
          <ac:chgData name="DAVID CAIN" userId="S::d.p.cain-2021@hull.ac.uk::d1b5409a-95d0-4935-872a-80567199088f" providerId="AD" clId="Web-{31870AD3-41B1-4166-9A95-32B690B3D088}" dt="2023-02-09T21:06:42.860" v="461" actId="20577"/>
          <ac:spMkLst>
            <pc:docMk/>
            <pc:sldMk cId="105573708" sldId="283"/>
            <ac:spMk id="22" creationId="{24CC46B5-D6AD-0116-2AD7-BEE13F6AF80F}"/>
          </ac:spMkLst>
        </pc:spChg>
        <pc:spChg chg="add del mod">
          <ac:chgData name="DAVID CAIN" userId="S::d.p.cain-2021@hull.ac.uk::d1b5409a-95d0-4935-872a-80567199088f" providerId="AD" clId="Web-{31870AD3-41B1-4166-9A95-32B690B3D088}" dt="2023-02-09T21:16:13.249" v="746"/>
          <ac:spMkLst>
            <pc:docMk/>
            <pc:sldMk cId="105573708" sldId="283"/>
            <ac:spMk id="23" creationId="{D11D9706-8029-0BE9-2A71-2EA3E45C039B}"/>
          </ac:spMkLst>
        </pc:spChg>
        <pc:picChg chg="add del mod">
          <ac:chgData name="DAVID CAIN" userId="S::d.p.cain-2021@hull.ac.uk::d1b5409a-95d0-4935-872a-80567199088f" providerId="AD" clId="Web-{31870AD3-41B1-4166-9A95-32B690B3D088}" dt="2023-02-09T21:16:13.265" v="753"/>
          <ac:picMkLst>
            <pc:docMk/>
            <pc:sldMk cId="105573708" sldId="283"/>
            <ac:picMk id="5" creationId="{FCEEFE1C-4280-84BC-2690-0BE2BCB0E249}"/>
          </ac:picMkLst>
        </pc:picChg>
        <pc:picChg chg="add mod">
          <ac:chgData name="DAVID CAIN" userId="S::d.p.cain-2021@hull.ac.uk::d1b5409a-95d0-4935-872a-80567199088f" providerId="AD" clId="Web-{31870AD3-41B1-4166-9A95-32B690B3D088}" dt="2023-02-09T21:01:57.853" v="340" actId="1076"/>
          <ac:picMkLst>
            <pc:docMk/>
            <pc:sldMk cId="105573708" sldId="283"/>
            <ac:picMk id="14" creationId="{7D976E91-B214-997A-121B-7117281EB809}"/>
          </ac:picMkLst>
        </pc:picChg>
        <pc:cxnChg chg="add del mod">
          <ac:chgData name="DAVID CAIN" userId="S::d.p.cain-2021@hull.ac.uk::d1b5409a-95d0-4935-872a-80567199088f" providerId="AD" clId="Web-{31870AD3-41B1-4166-9A95-32B690B3D088}" dt="2023-02-09T21:16:13.265" v="751"/>
          <ac:cxnSpMkLst>
            <pc:docMk/>
            <pc:sldMk cId="105573708" sldId="283"/>
            <ac:cxnSpMk id="9" creationId="{76F051D6-EFDF-F224-8A84-C47081F01873}"/>
          </ac:cxnSpMkLst>
        </pc:cxnChg>
        <pc:cxnChg chg="add del mod">
          <ac:chgData name="DAVID CAIN" userId="S::d.p.cain-2021@hull.ac.uk::d1b5409a-95d0-4935-872a-80567199088f" providerId="AD" clId="Web-{31870AD3-41B1-4166-9A95-32B690B3D088}" dt="2023-02-09T21:16:13.265" v="749"/>
          <ac:cxnSpMkLst>
            <pc:docMk/>
            <pc:sldMk cId="105573708" sldId="283"/>
            <ac:cxnSpMk id="12" creationId="{47523C5F-E2E9-B889-1EB7-6A276FEC8930}"/>
          </ac:cxnSpMkLst>
        </pc:cxnChg>
        <pc:cxnChg chg="add mod">
          <ac:chgData name="DAVID CAIN" userId="S::d.p.cain-2021@hull.ac.uk::d1b5409a-95d0-4935-872a-80567199088f" providerId="AD" clId="Web-{31870AD3-41B1-4166-9A95-32B690B3D088}" dt="2023-02-09T21:04:04.340" v="389" actId="14100"/>
          <ac:cxnSpMkLst>
            <pc:docMk/>
            <pc:sldMk cId="105573708" sldId="283"/>
            <ac:cxnSpMk id="18" creationId="{C4904D1D-9674-2949-CD94-C3F1F1986DB1}"/>
          </ac:cxnSpMkLst>
        </pc:cxnChg>
        <pc:cxnChg chg="add mod">
          <ac:chgData name="DAVID CAIN" userId="S::d.p.cain-2021@hull.ac.uk::d1b5409a-95d0-4935-872a-80567199088f" providerId="AD" clId="Web-{31870AD3-41B1-4166-9A95-32B690B3D088}" dt="2023-02-09T21:04:47.076" v="403" actId="1076"/>
          <ac:cxnSpMkLst>
            <pc:docMk/>
            <pc:sldMk cId="105573708" sldId="283"/>
            <ac:cxnSpMk id="20" creationId="{3887B6C0-5A96-A64A-D228-63D3CE054759}"/>
          </ac:cxnSpMkLst>
        </pc:cxnChg>
      </pc:sldChg>
    </pc:docChg>
  </pc:docChgLst>
  <pc:docChgLst>
    <pc:chgData name="ROWAN CLARK" userId="S::matthew.clark-2021@hull.ac.uk::02f803f2-2bbf-4f09-94ce-d627735288ab" providerId="AD" clId="Web-{03E06F94-A277-413F-ABE6-714191B2F4E3}"/>
    <pc:docChg chg="modSld">
      <pc:chgData name="ROWAN CLARK" userId="S::matthew.clark-2021@hull.ac.uk::02f803f2-2bbf-4f09-94ce-d627735288ab" providerId="AD" clId="Web-{03E06F94-A277-413F-ABE6-714191B2F4E3}" dt="2023-03-24T16:13:28.891" v="19" actId="20577"/>
      <pc:docMkLst>
        <pc:docMk/>
      </pc:docMkLst>
      <pc:sldChg chg="modSp">
        <pc:chgData name="ROWAN CLARK" userId="S::matthew.clark-2021@hull.ac.uk::02f803f2-2bbf-4f09-94ce-d627735288ab" providerId="AD" clId="Web-{03E06F94-A277-413F-ABE6-714191B2F4E3}" dt="2023-03-24T16:13:28.891" v="19" actId="20577"/>
        <pc:sldMkLst>
          <pc:docMk/>
          <pc:sldMk cId="1126664535" sldId="354"/>
        </pc:sldMkLst>
        <pc:spChg chg="mod">
          <ac:chgData name="ROWAN CLARK" userId="S::matthew.clark-2021@hull.ac.uk::02f803f2-2bbf-4f09-94ce-d627735288ab" providerId="AD" clId="Web-{03E06F94-A277-413F-ABE6-714191B2F4E3}" dt="2023-03-24T16:13:28.891" v="19" actId="20577"/>
          <ac:spMkLst>
            <pc:docMk/>
            <pc:sldMk cId="1126664535" sldId="354"/>
            <ac:spMk id="3" creationId="{7A9944FD-4C2C-3ED3-747D-C90BDE40C496}"/>
          </ac:spMkLst>
        </pc:spChg>
      </pc:sldChg>
    </pc:docChg>
  </pc:docChgLst>
  <pc:docChgLst>
    <pc:chgData name="NIKOLAI VALKAMO" userId="299f0d07-d9be-463a-8ac9-2de16a316413" providerId="ADAL" clId="{C28F86D7-B922-4846-8746-E57A4DBC5466}"/>
    <pc:docChg chg="undo custSel addSld delSld modSld sldOrd">
      <pc:chgData name="NIKOLAI VALKAMO" userId="299f0d07-d9be-463a-8ac9-2de16a316413" providerId="ADAL" clId="{C28F86D7-B922-4846-8746-E57A4DBC5466}" dt="2023-02-10T17:44:15.238" v="2372" actId="1076"/>
      <pc:docMkLst>
        <pc:docMk/>
      </pc:docMkLst>
      <pc:sldChg chg="modSp">
        <pc:chgData name="NIKOLAI VALKAMO" userId="299f0d07-d9be-463a-8ac9-2de16a316413" providerId="ADAL" clId="{C28F86D7-B922-4846-8746-E57A4DBC5466}" dt="2023-02-10T17:22:11.420" v="2340"/>
        <pc:sldMkLst>
          <pc:docMk/>
          <pc:sldMk cId="109857222" sldId="256"/>
        </pc:sldMkLst>
        <pc:spChg chg="mod">
          <ac:chgData name="NIKOLAI VALKAMO" userId="299f0d07-d9be-463a-8ac9-2de16a316413" providerId="ADAL" clId="{C28F86D7-B922-4846-8746-E57A4DBC5466}" dt="2023-02-10T17:22:11.420" v="2340"/>
          <ac:spMkLst>
            <pc:docMk/>
            <pc:sldMk cId="109857222" sldId="256"/>
            <ac:spMk id="2" creationId="{00000000-0000-0000-0000-000000000000}"/>
          </ac:spMkLst>
        </pc:spChg>
        <pc:spChg chg="mod">
          <ac:chgData name="NIKOLAI VALKAMO" userId="299f0d07-d9be-463a-8ac9-2de16a316413" providerId="ADAL" clId="{C28F86D7-B922-4846-8746-E57A4DBC5466}" dt="2023-02-10T17:22:11.420" v="2340"/>
          <ac:spMkLst>
            <pc:docMk/>
            <pc:sldMk cId="109857222" sldId="256"/>
            <ac:spMk id="3" creationId="{00000000-0000-0000-0000-000000000000}"/>
          </ac:spMkLst>
        </pc:spChg>
      </pc:sldChg>
      <pc:sldChg chg="modSp mod">
        <pc:chgData name="NIKOLAI VALKAMO" userId="299f0d07-d9be-463a-8ac9-2de16a316413" providerId="ADAL" clId="{C28F86D7-B922-4846-8746-E57A4DBC5466}" dt="2023-02-10T17:29:16.841" v="2362" actId="1076"/>
        <pc:sldMkLst>
          <pc:docMk/>
          <pc:sldMk cId="2516459496" sldId="257"/>
        </pc:sldMkLst>
        <pc:spChg chg="mod">
          <ac:chgData name="NIKOLAI VALKAMO" userId="299f0d07-d9be-463a-8ac9-2de16a316413" providerId="ADAL" clId="{C28F86D7-B922-4846-8746-E57A4DBC5466}" dt="2023-02-10T17:22:11.420" v="2340"/>
          <ac:spMkLst>
            <pc:docMk/>
            <pc:sldMk cId="2516459496" sldId="257"/>
            <ac:spMk id="2" creationId="{5B4EBD35-2F8E-AC8B-1F7E-BB6F6487CED5}"/>
          </ac:spMkLst>
        </pc:spChg>
        <pc:spChg chg="mod">
          <ac:chgData name="NIKOLAI VALKAMO" userId="299f0d07-d9be-463a-8ac9-2de16a316413" providerId="ADAL" clId="{C28F86D7-B922-4846-8746-E57A4DBC5466}" dt="2023-02-10T17:29:16.841" v="2362" actId="1076"/>
          <ac:spMkLst>
            <pc:docMk/>
            <pc:sldMk cId="2516459496" sldId="257"/>
            <ac:spMk id="3" creationId="{E3C8B14C-F7F3-56F1-C030-D48ACD8A43D7}"/>
          </ac:spMkLst>
        </pc:spChg>
      </pc:sldChg>
      <pc:sldChg chg="modSp">
        <pc:chgData name="NIKOLAI VALKAMO" userId="299f0d07-d9be-463a-8ac9-2de16a316413" providerId="ADAL" clId="{C28F86D7-B922-4846-8746-E57A4DBC5466}" dt="2023-02-10T17:22:11.420" v="2340"/>
        <pc:sldMkLst>
          <pc:docMk/>
          <pc:sldMk cId="3486751548" sldId="258"/>
        </pc:sldMkLst>
        <pc:spChg chg="mod">
          <ac:chgData name="NIKOLAI VALKAMO" userId="299f0d07-d9be-463a-8ac9-2de16a316413" providerId="ADAL" clId="{C28F86D7-B922-4846-8746-E57A4DBC5466}" dt="2023-02-10T17:22:11.420" v="2340"/>
          <ac:spMkLst>
            <pc:docMk/>
            <pc:sldMk cId="3486751548" sldId="258"/>
            <ac:spMk id="2" creationId="{AE6B26AB-70BD-4835-503D-0F4CA73D9BCC}"/>
          </ac:spMkLst>
        </pc:spChg>
        <pc:spChg chg="mod">
          <ac:chgData name="NIKOLAI VALKAMO" userId="299f0d07-d9be-463a-8ac9-2de16a316413" providerId="ADAL" clId="{C28F86D7-B922-4846-8746-E57A4DBC5466}" dt="2023-02-10T17:22:11.420" v="2340"/>
          <ac:spMkLst>
            <pc:docMk/>
            <pc:sldMk cId="3486751548" sldId="258"/>
            <ac:spMk id="3" creationId="{C81CAF65-8B97-D364-B2E8-EE4EC3BE103B}"/>
          </ac:spMkLst>
        </pc:spChg>
      </pc:sldChg>
      <pc:sldChg chg="modSp">
        <pc:chgData name="NIKOLAI VALKAMO" userId="299f0d07-d9be-463a-8ac9-2de16a316413" providerId="ADAL" clId="{C28F86D7-B922-4846-8746-E57A4DBC5466}" dt="2023-02-10T17:22:11.420" v="2340"/>
        <pc:sldMkLst>
          <pc:docMk/>
          <pc:sldMk cId="389755115" sldId="260"/>
        </pc:sldMkLst>
        <pc:spChg chg="mod">
          <ac:chgData name="NIKOLAI VALKAMO" userId="299f0d07-d9be-463a-8ac9-2de16a316413" providerId="ADAL" clId="{C28F86D7-B922-4846-8746-E57A4DBC5466}" dt="2023-02-10T17:22:11.420" v="2340"/>
          <ac:spMkLst>
            <pc:docMk/>
            <pc:sldMk cId="389755115" sldId="260"/>
            <ac:spMk id="2" creationId="{BE4EB9BB-C523-53D2-21B3-E87B6E0DFFFB}"/>
          </ac:spMkLst>
        </pc:spChg>
        <pc:spChg chg="mod">
          <ac:chgData name="NIKOLAI VALKAMO" userId="299f0d07-d9be-463a-8ac9-2de16a316413" providerId="ADAL" clId="{C28F86D7-B922-4846-8746-E57A4DBC5466}" dt="2023-02-10T17:22:11.420" v="2340"/>
          <ac:spMkLst>
            <pc:docMk/>
            <pc:sldMk cId="389755115" sldId="260"/>
            <ac:spMk id="3" creationId="{933E6C26-BD80-F06D-5D10-FA3FBF5FE316}"/>
          </ac:spMkLst>
        </pc:spChg>
      </pc:sldChg>
      <pc:sldChg chg="modSp mod">
        <pc:chgData name="NIKOLAI VALKAMO" userId="299f0d07-d9be-463a-8ac9-2de16a316413" providerId="ADAL" clId="{C28F86D7-B922-4846-8746-E57A4DBC5466}" dt="2023-02-10T17:41:13.223" v="2363" actId="1076"/>
        <pc:sldMkLst>
          <pc:docMk/>
          <pc:sldMk cId="2193093537" sldId="261"/>
        </pc:sldMkLst>
        <pc:spChg chg="mod">
          <ac:chgData name="NIKOLAI VALKAMO" userId="299f0d07-d9be-463a-8ac9-2de16a316413" providerId="ADAL" clId="{C28F86D7-B922-4846-8746-E57A4DBC5466}" dt="2023-02-10T17:22:11.420" v="2340"/>
          <ac:spMkLst>
            <pc:docMk/>
            <pc:sldMk cId="2193093537" sldId="261"/>
            <ac:spMk id="2" creationId="{47C91C85-3486-C0DA-6AB1-E77F14A4B637}"/>
          </ac:spMkLst>
        </pc:spChg>
        <pc:spChg chg="mod">
          <ac:chgData name="NIKOLAI VALKAMO" userId="299f0d07-d9be-463a-8ac9-2de16a316413" providerId="ADAL" clId="{C28F86D7-B922-4846-8746-E57A4DBC5466}" dt="2023-02-10T17:41:13.223" v="2363" actId="1076"/>
          <ac:spMkLst>
            <pc:docMk/>
            <pc:sldMk cId="2193093537" sldId="261"/>
            <ac:spMk id="3" creationId="{A1832B38-DA02-359C-39D8-BF2717135A1A}"/>
          </ac:spMkLst>
        </pc:spChg>
      </pc:sldChg>
      <pc:sldChg chg="modSp mod modClrScheme chgLayout">
        <pc:chgData name="NIKOLAI VALKAMO" userId="299f0d07-d9be-463a-8ac9-2de16a316413" providerId="ADAL" clId="{C28F86D7-B922-4846-8746-E57A4DBC5466}" dt="2023-02-10T17:24:05.050" v="2354" actId="1076"/>
        <pc:sldMkLst>
          <pc:docMk/>
          <pc:sldMk cId="358343931" sldId="267"/>
        </pc:sldMkLst>
        <pc:spChg chg="mod">
          <ac:chgData name="NIKOLAI VALKAMO" userId="299f0d07-d9be-463a-8ac9-2de16a316413" providerId="ADAL" clId="{C28F86D7-B922-4846-8746-E57A4DBC5466}" dt="2023-02-10T17:24:05.050" v="2354" actId="1076"/>
          <ac:spMkLst>
            <pc:docMk/>
            <pc:sldMk cId="358343931" sldId="267"/>
            <ac:spMk id="14" creationId="{2DBC22CF-F95E-B6F0-673B-13B4AC18D135}"/>
          </ac:spMkLst>
        </pc:spChg>
        <pc:spChg chg="mod">
          <ac:chgData name="NIKOLAI VALKAMO" userId="299f0d07-d9be-463a-8ac9-2de16a316413" providerId="ADAL" clId="{C28F86D7-B922-4846-8746-E57A4DBC5466}" dt="2023-02-10T17:22:16.202" v="2341" actId="1076"/>
          <ac:spMkLst>
            <pc:docMk/>
            <pc:sldMk cId="358343931" sldId="267"/>
            <ac:spMk id="16" creationId="{10B4B00F-6C40-97FA-C113-580B72406B58}"/>
          </ac:spMkLst>
        </pc:spChg>
        <pc:spChg chg="mod">
          <ac:chgData name="NIKOLAI VALKAMO" userId="299f0d07-d9be-463a-8ac9-2de16a316413" providerId="ADAL" clId="{C28F86D7-B922-4846-8746-E57A4DBC5466}" dt="2023-02-10T17:24:02.698" v="2353" actId="1076"/>
          <ac:spMkLst>
            <pc:docMk/>
            <pc:sldMk cId="358343931" sldId="267"/>
            <ac:spMk id="18" creationId="{1BC63819-D49D-1357-A861-522BFF7AE47C}"/>
          </ac:spMkLst>
        </pc:spChg>
        <pc:picChg chg="mod">
          <ac:chgData name="NIKOLAI VALKAMO" userId="299f0d07-d9be-463a-8ac9-2de16a316413" providerId="ADAL" clId="{C28F86D7-B922-4846-8746-E57A4DBC5466}" dt="2023-02-10T17:21:59.490" v="2338" actId="1076"/>
          <ac:picMkLst>
            <pc:docMk/>
            <pc:sldMk cId="358343931" sldId="267"/>
            <ac:picMk id="4" creationId="{997BDACF-7C52-9309-F479-BE469F52FD0A}"/>
          </ac:picMkLst>
        </pc:picChg>
        <pc:cxnChg chg="mod">
          <ac:chgData name="NIKOLAI VALKAMO" userId="299f0d07-d9be-463a-8ac9-2de16a316413" providerId="ADAL" clId="{C28F86D7-B922-4846-8746-E57A4DBC5466}" dt="2023-02-10T17:21:55.779" v="2336" actId="1076"/>
          <ac:cxnSpMkLst>
            <pc:docMk/>
            <pc:sldMk cId="358343931" sldId="267"/>
            <ac:cxnSpMk id="5" creationId="{21ECCB67-6F81-C4CF-85EF-5E49076A7071}"/>
          </ac:cxnSpMkLst>
        </pc:cxnChg>
      </pc:sldChg>
      <pc:sldChg chg="addSp delSp modSp mod modClrScheme chgLayout">
        <pc:chgData name="NIKOLAI VALKAMO" userId="299f0d07-d9be-463a-8ac9-2de16a316413" providerId="ADAL" clId="{C28F86D7-B922-4846-8746-E57A4DBC5466}" dt="2023-02-10T17:23:04.752" v="2346"/>
        <pc:sldMkLst>
          <pc:docMk/>
          <pc:sldMk cId="105294064" sldId="268"/>
        </pc:sldMkLst>
        <pc:cxnChg chg="add mod">
          <ac:chgData name="NIKOLAI VALKAMO" userId="299f0d07-d9be-463a-8ac9-2de16a316413" providerId="ADAL" clId="{C28F86D7-B922-4846-8746-E57A4DBC5466}" dt="2023-02-10T17:23:04.752" v="2346"/>
          <ac:cxnSpMkLst>
            <pc:docMk/>
            <pc:sldMk cId="105294064" sldId="268"/>
            <ac:cxnSpMk id="2" creationId="{7D0B7DE3-3DBB-197D-6885-5AD59BEA0B84}"/>
          </ac:cxnSpMkLst>
        </pc:cxnChg>
        <pc:cxnChg chg="del">
          <ac:chgData name="NIKOLAI VALKAMO" userId="299f0d07-d9be-463a-8ac9-2de16a316413" providerId="ADAL" clId="{C28F86D7-B922-4846-8746-E57A4DBC5466}" dt="2023-02-10T17:23:04.556" v="2345" actId="478"/>
          <ac:cxnSpMkLst>
            <pc:docMk/>
            <pc:sldMk cId="105294064" sldId="268"/>
            <ac:cxnSpMk id="5" creationId="{F6EAE113-A826-E371-D1C0-692247FF1114}"/>
          </ac:cxnSpMkLst>
        </pc:cxnChg>
      </pc:sldChg>
      <pc:sldChg chg="addSp delSp modSp mod modClrScheme chgLayout">
        <pc:chgData name="NIKOLAI VALKAMO" userId="299f0d07-d9be-463a-8ac9-2de16a316413" providerId="ADAL" clId="{C28F86D7-B922-4846-8746-E57A4DBC5466}" dt="2023-02-10T17:23:01.628" v="2344"/>
        <pc:sldMkLst>
          <pc:docMk/>
          <pc:sldMk cId="2099804978" sldId="269"/>
        </pc:sldMkLst>
        <pc:cxnChg chg="add mod">
          <ac:chgData name="NIKOLAI VALKAMO" userId="299f0d07-d9be-463a-8ac9-2de16a316413" providerId="ADAL" clId="{C28F86D7-B922-4846-8746-E57A4DBC5466}" dt="2023-02-10T17:23:01.628" v="2344"/>
          <ac:cxnSpMkLst>
            <pc:docMk/>
            <pc:sldMk cId="2099804978" sldId="269"/>
            <ac:cxnSpMk id="2" creationId="{D10D1EDB-B48A-47AC-85BA-8C8171AAB538}"/>
          </ac:cxnSpMkLst>
        </pc:cxnChg>
        <pc:cxnChg chg="del">
          <ac:chgData name="NIKOLAI VALKAMO" userId="299f0d07-d9be-463a-8ac9-2de16a316413" providerId="ADAL" clId="{C28F86D7-B922-4846-8746-E57A4DBC5466}" dt="2023-02-10T17:23:01.405" v="2343" actId="478"/>
          <ac:cxnSpMkLst>
            <pc:docMk/>
            <pc:sldMk cId="2099804978" sldId="269"/>
            <ac:cxnSpMk id="17" creationId="{CB6BF3CA-BBA5-85C1-E2E2-62EAA3BB21C1}"/>
          </ac:cxnSpMkLst>
        </pc:cxnChg>
      </pc:sldChg>
      <pc:sldChg chg="modSp mod">
        <pc:chgData name="NIKOLAI VALKAMO" userId="299f0d07-d9be-463a-8ac9-2de16a316413" providerId="ADAL" clId="{C28F86D7-B922-4846-8746-E57A4DBC5466}" dt="2023-02-10T17:22:11.420" v="2340"/>
        <pc:sldMkLst>
          <pc:docMk/>
          <pc:sldMk cId="2047107588" sldId="270"/>
        </pc:sldMkLst>
        <pc:spChg chg="mod">
          <ac:chgData name="NIKOLAI VALKAMO" userId="299f0d07-d9be-463a-8ac9-2de16a316413" providerId="ADAL" clId="{C28F86D7-B922-4846-8746-E57A4DBC5466}" dt="2023-02-10T17:22:11.420" v="2340"/>
          <ac:spMkLst>
            <pc:docMk/>
            <pc:sldMk cId="2047107588" sldId="270"/>
            <ac:spMk id="2" creationId="{BC6EA1F4-6F2C-2628-AB4B-54145346C722}"/>
          </ac:spMkLst>
        </pc:spChg>
        <pc:spChg chg="mod">
          <ac:chgData name="NIKOLAI VALKAMO" userId="299f0d07-d9be-463a-8ac9-2de16a316413" providerId="ADAL" clId="{C28F86D7-B922-4846-8746-E57A4DBC5466}" dt="2023-02-10T17:22:11.420" v="2340"/>
          <ac:spMkLst>
            <pc:docMk/>
            <pc:sldMk cId="2047107588" sldId="270"/>
            <ac:spMk id="3" creationId="{C122E57D-56E1-0D22-BBB3-BA65BF497B46}"/>
          </ac:spMkLst>
        </pc:spChg>
      </pc:sldChg>
      <pc:sldChg chg="addSp delSp modSp mod modClrScheme chgLayout">
        <pc:chgData name="NIKOLAI VALKAMO" userId="299f0d07-d9be-463a-8ac9-2de16a316413" providerId="ADAL" clId="{C28F86D7-B922-4846-8746-E57A4DBC5466}" dt="2023-02-10T17:23:07.963" v="2348"/>
        <pc:sldMkLst>
          <pc:docMk/>
          <pc:sldMk cId="3791258589" sldId="272"/>
        </pc:sldMkLst>
        <pc:cxnChg chg="add mod">
          <ac:chgData name="NIKOLAI VALKAMO" userId="299f0d07-d9be-463a-8ac9-2de16a316413" providerId="ADAL" clId="{C28F86D7-B922-4846-8746-E57A4DBC5466}" dt="2023-02-10T17:23:07.963" v="2348"/>
          <ac:cxnSpMkLst>
            <pc:docMk/>
            <pc:sldMk cId="3791258589" sldId="272"/>
            <ac:cxnSpMk id="2" creationId="{9EA6F002-864F-3D30-54D3-4618DAA14EF1}"/>
          </ac:cxnSpMkLst>
        </pc:cxnChg>
        <pc:cxnChg chg="del">
          <ac:chgData name="NIKOLAI VALKAMO" userId="299f0d07-d9be-463a-8ac9-2de16a316413" providerId="ADAL" clId="{C28F86D7-B922-4846-8746-E57A4DBC5466}" dt="2023-02-10T17:23:07.757" v="2347" actId="478"/>
          <ac:cxnSpMkLst>
            <pc:docMk/>
            <pc:sldMk cId="3791258589" sldId="272"/>
            <ac:cxnSpMk id="5" creationId="{F6EAE113-A826-E371-D1C0-692247FF1114}"/>
          </ac:cxnSpMkLst>
        </pc:cxnChg>
      </pc:sldChg>
      <pc:sldChg chg="modSp">
        <pc:chgData name="NIKOLAI VALKAMO" userId="299f0d07-d9be-463a-8ac9-2de16a316413" providerId="ADAL" clId="{C28F86D7-B922-4846-8746-E57A4DBC5466}" dt="2023-02-10T17:22:11.420" v="2340"/>
        <pc:sldMkLst>
          <pc:docMk/>
          <pc:sldMk cId="822659468" sldId="274"/>
        </pc:sldMkLst>
        <pc:spChg chg="mod">
          <ac:chgData name="NIKOLAI VALKAMO" userId="299f0d07-d9be-463a-8ac9-2de16a316413" providerId="ADAL" clId="{C28F86D7-B922-4846-8746-E57A4DBC5466}" dt="2023-02-10T17:22:11.420" v="2340"/>
          <ac:spMkLst>
            <pc:docMk/>
            <pc:sldMk cId="822659468" sldId="274"/>
            <ac:spMk id="2" creationId="{6DBA86E0-936A-C805-7606-B11B053CF434}"/>
          </ac:spMkLst>
        </pc:spChg>
      </pc:sldChg>
      <pc:sldChg chg="mod modClrScheme chgLayout">
        <pc:chgData name="NIKOLAI VALKAMO" userId="299f0d07-d9be-463a-8ac9-2de16a316413" providerId="ADAL" clId="{C28F86D7-B922-4846-8746-E57A4DBC5466}" dt="2023-02-10T17:23:36.667" v="2351" actId="700"/>
        <pc:sldMkLst>
          <pc:docMk/>
          <pc:sldMk cId="3059367326" sldId="275"/>
        </pc:sldMkLst>
      </pc:sldChg>
      <pc:sldChg chg="modSp mod modClrScheme chgLayout">
        <pc:chgData name="NIKOLAI VALKAMO" userId="299f0d07-d9be-463a-8ac9-2de16a316413" providerId="ADAL" clId="{C28F86D7-B922-4846-8746-E57A4DBC5466}" dt="2023-02-10T17:43:55.133" v="2369" actId="700"/>
        <pc:sldMkLst>
          <pc:docMk/>
          <pc:sldMk cId="947995238" sldId="276"/>
        </pc:sldMkLst>
        <pc:spChg chg="mod ord">
          <ac:chgData name="NIKOLAI VALKAMO" userId="299f0d07-d9be-463a-8ac9-2de16a316413" providerId="ADAL" clId="{C28F86D7-B922-4846-8746-E57A4DBC5466}" dt="2023-02-10T17:43:55.133" v="2369" actId="700"/>
          <ac:spMkLst>
            <pc:docMk/>
            <pc:sldMk cId="947995238" sldId="276"/>
            <ac:spMk id="2" creationId="{696F9039-F8B8-2FC6-8947-37C968E7C28C}"/>
          </ac:spMkLst>
        </pc:spChg>
      </pc:sldChg>
      <pc:sldChg chg="modSp mod">
        <pc:chgData name="NIKOLAI VALKAMO" userId="299f0d07-d9be-463a-8ac9-2de16a316413" providerId="ADAL" clId="{C28F86D7-B922-4846-8746-E57A4DBC5466}" dt="2023-02-10T17:24:35.553" v="2358" actId="1076"/>
        <pc:sldMkLst>
          <pc:docMk/>
          <pc:sldMk cId="4244637457" sldId="279"/>
        </pc:sldMkLst>
        <pc:spChg chg="mod">
          <ac:chgData name="NIKOLAI VALKAMO" userId="299f0d07-d9be-463a-8ac9-2de16a316413" providerId="ADAL" clId="{C28F86D7-B922-4846-8746-E57A4DBC5466}" dt="2023-02-10T17:22:11.420" v="2340"/>
          <ac:spMkLst>
            <pc:docMk/>
            <pc:sldMk cId="4244637457" sldId="279"/>
            <ac:spMk id="2" creationId="{C8F96D84-E01D-509A-A30D-0D6FA8B6550A}"/>
          </ac:spMkLst>
        </pc:spChg>
        <pc:spChg chg="mod">
          <ac:chgData name="NIKOLAI VALKAMO" userId="299f0d07-d9be-463a-8ac9-2de16a316413" providerId="ADAL" clId="{C28F86D7-B922-4846-8746-E57A4DBC5466}" dt="2023-02-10T17:24:35.553" v="2358" actId="1076"/>
          <ac:spMkLst>
            <pc:docMk/>
            <pc:sldMk cId="4244637457" sldId="279"/>
            <ac:spMk id="3" creationId="{F785F549-A331-77EE-313D-777C5DC62366}"/>
          </ac:spMkLst>
        </pc:spChg>
      </pc:sldChg>
      <pc:sldChg chg="mod modClrScheme chgLayout">
        <pc:chgData name="NIKOLAI VALKAMO" userId="299f0d07-d9be-463a-8ac9-2de16a316413" providerId="ADAL" clId="{C28F86D7-B922-4846-8746-E57A4DBC5466}" dt="2023-02-10T17:23:28.995" v="2350" actId="700"/>
        <pc:sldMkLst>
          <pc:docMk/>
          <pc:sldMk cId="1610735913" sldId="280"/>
        </pc:sldMkLst>
      </pc:sldChg>
      <pc:sldChg chg="mod modClrScheme chgLayout">
        <pc:chgData name="NIKOLAI VALKAMO" userId="299f0d07-d9be-463a-8ac9-2de16a316413" providerId="ADAL" clId="{C28F86D7-B922-4846-8746-E57A4DBC5466}" dt="2023-02-10T17:23:28.995" v="2350" actId="700"/>
        <pc:sldMkLst>
          <pc:docMk/>
          <pc:sldMk cId="209100416" sldId="281"/>
        </pc:sldMkLst>
      </pc:sldChg>
      <pc:sldChg chg="mod modClrScheme chgLayout">
        <pc:chgData name="NIKOLAI VALKAMO" userId="299f0d07-d9be-463a-8ac9-2de16a316413" providerId="ADAL" clId="{C28F86D7-B922-4846-8746-E57A4DBC5466}" dt="2023-02-10T17:23:36.667" v="2351" actId="700"/>
        <pc:sldMkLst>
          <pc:docMk/>
          <pc:sldMk cId="3756674044" sldId="282"/>
        </pc:sldMkLst>
      </pc:sldChg>
      <pc:sldChg chg="mod modClrScheme chgLayout">
        <pc:chgData name="NIKOLAI VALKAMO" userId="299f0d07-d9be-463a-8ac9-2de16a316413" providerId="ADAL" clId="{C28F86D7-B922-4846-8746-E57A4DBC5466}" dt="2023-02-10T17:23:36.667" v="2351" actId="700"/>
        <pc:sldMkLst>
          <pc:docMk/>
          <pc:sldMk cId="105573708" sldId="283"/>
        </pc:sldMkLst>
      </pc:sldChg>
      <pc:sldChg chg="mod modClrScheme chgLayout">
        <pc:chgData name="NIKOLAI VALKAMO" userId="299f0d07-d9be-463a-8ac9-2de16a316413" providerId="ADAL" clId="{C28F86D7-B922-4846-8746-E57A4DBC5466}" dt="2023-02-10T17:23:28.995" v="2350" actId="700"/>
        <pc:sldMkLst>
          <pc:docMk/>
          <pc:sldMk cId="2377133735" sldId="285"/>
        </pc:sldMkLst>
      </pc:sldChg>
      <pc:sldChg chg="modSp mod modClrScheme chgLayout">
        <pc:chgData name="NIKOLAI VALKAMO" userId="299f0d07-d9be-463a-8ac9-2de16a316413" providerId="ADAL" clId="{C28F86D7-B922-4846-8746-E57A4DBC5466}" dt="2023-02-10T17:25:38.309" v="2360" actId="14100"/>
        <pc:sldMkLst>
          <pc:docMk/>
          <pc:sldMk cId="1498940586" sldId="286"/>
        </pc:sldMkLst>
        <pc:grpChg chg="mod">
          <ac:chgData name="NIKOLAI VALKAMO" userId="299f0d07-d9be-463a-8ac9-2de16a316413" providerId="ADAL" clId="{C28F86D7-B922-4846-8746-E57A4DBC5466}" dt="2023-02-10T17:25:38.309" v="2360" actId="14100"/>
          <ac:grpSpMkLst>
            <pc:docMk/>
            <pc:sldMk cId="1498940586" sldId="286"/>
            <ac:grpSpMk id="3" creationId="{0F5E66B6-FF59-0987-0B93-E2D8F3D089BD}"/>
          </ac:grpSpMkLst>
        </pc:grpChg>
        <pc:picChg chg="mod">
          <ac:chgData name="NIKOLAI VALKAMO" userId="299f0d07-d9be-463a-8ac9-2de16a316413" providerId="ADAL" clId="{C28F86D7-B922-4846-8746-E57A4DBC5466}" dt="2023-02-10T17:25:35.554" v="2359" actId="1076"/>
          <ac:picMkLst>
            <pc:docMk/>
            <pc:sldMk cId="1498940586" sldId="286"/>
            <ac:picMk id="21" creationId="{28CBF0B3-384A-EEB7-E9EB-BC6CFF0B9C94}"/>
          </ac:picMkLst>
        </pc:picChg>
      </pc:sldChg>
      <pc:sldChg chg="modSp">
        <pc:chgData name="NIKOLAI VALKAMO" userId="299f0d07-d9be-463a-8ac9-2de16a316413" providerId="ADAL" clId="{C28F86D7-B922-4846-8746-E57A4DBC5466}" dt="2023-02-10T17:22:11.420" v="2340"/>
        <pc:sldMkLst>
          <pc:docMk/>
          <pc:sldMk cId="821365885" sldId="287"/>
        </pc:sldMkLst>
        <pc:spChg chg="mod">
          <ac:chgData name="NIKOLAI VALKAMO" userId="299f0d07-d9be-463a-8ac9-2de16a316413" providerId="ADAL" clId="{C28F86D7-B922-4846-8746-E57A4DBC5466}" dt="2023-02-10T17:22:11.420" v="2340"/>
          <ac:spMkLst>
            <pc:docMk/>
            <pc:sldMk cId="821365885" sldId="287"/>
            <ac:spMk id="2" creationId="{8FAF9DF6-34DE-8974-D94B-DA979398BB9A}"/>
          </ac:spMkLst>
        </pc:spChg>
      </pc:sldChg>
      <pc:sldChg chg="addSp delSp modSp mod modClrScheme chgLayout">
        <pc:chgData name="NIKOLAI VALKAMO" userId="299f0d07-d9be-463a-8ac9-2de16a316413" providerId="ADAL" clId="{C28F86D7-B922-4846-8746-E57A4DBC5466}" dt="2023-02-10T17:23:36.667" v="2351" actId="700"/>
        <pc:sldMkLst>
          <pc:docMk/>
          <pc:sldMk cId="3182451753" sldId="288"/>
        </pc:sldMkLst>
        <pc:spChg chg="del">
          <ac:chgData name="NIKOLAI VALKAMO" userId="299f0d07-d9be-463a-8ac9-2de16a316413" providerId="ADAL" clId="{C28F86D7-B922-4846-8746-E57A4DBC5466}" dt="2023-02-10T16:30:03.677" v="1" actId="478"/>
          <ac:spMkLst>
            <pc:docMk/>
            <pc:sldMk cId="3182451753" sldId="288"/>
            <ac:spMk id="2" creationId="{C971F5A5-2688-BE61-789C-3763B475EE5A}"/>
          </ac:spMkLst>
        </pc:spChg>
        <pc:spChg chg="del mod">
          <ac:chgData name="NIKOLAI VALKAMO" userId="299f0d07-d9be-463a-8ac9-2de16a316413" providerId="ADAL" clId="{C28F86D7-B922-4846-8746-E57A4DBC5466}" dt="2023-02-10T16:31:03.906" v="19" actId="478"/>
          <ac:spMkLst>
            <pc:docMk/>
            <pc:sldMk cId="3182451753" sldId="288"/>
            <ac:spMk id="3" creationId="{C994CD02-0699-B2E4-88C3-EB006F241347}"/>
          </ac:spMkLst>
        </pc:spChg>
        <pc:spChg chg="del">
          <ac:chgData name="NIKOLAI VALKAMO" userId="299f0d07-d9be-463a-8ac9-2de16a316413" providerId="ADAL" clId="{C28F86D7-B922-4846-8746-E57A4DBC5466}" dt="2023-02-10T16:31:31.292" v="24" actId="478"/>
          <ac:spMkLst>
            <pc:docMk/>
            <pc:sldMk cId="3182451753" sldId="288"/>
            <ac:spMk id="4" creationId="{C3EEBC34-76CE-53D5-7702-FFA04A9232E5}"/>
          </ac:spMkLst>
        </pc:spChg>
        <pc:spChg chg="add mod">
          <ac:chgData name="NIKOLAI VALKAMO" userId="299f0d07-d9be-463a-8ac9-2de16a316413" providerId="ADAL" clId="{C28F86D7-B922-4846-8746-E57A4DBC5466}" dt="2023-02-10T16:30:47.178" v="14" actId="1076"/>
          <ac:spMkLst>
            <pc:docMk/>
            <pc:sldMk cId="3182451753" sldId="288"/>
            <ac:spMk id="5" creationId="{56E9BC36-2B9E-5B3F-9E9B-D693D62E3977}"/>
          </ac:spMkLst>
        </pc:spChg>
        <pc:spChg chg="add mod">
          <ac:chgData name="NIKOLAI VALKAMO" userId="299f0d07-d9be-463a-8ac9-2de16a316413" providerId="ADAL" clId="{C28F86D7-B922-4846-8746-E57A4DBC5466}" dt="2023-02-10T16:36:59.727" v="362" actId="20577"/>
          <ac:spMkLst>
            <pc:docMk/>
            <pc:sldMk cId="3182451753" sldId="288"/>
            <ac:spMk id="8" creationId="{25BD69D8-F40E-78AA-44E3-46EC12DA0250}"/>
          </ac:spMkLst>
        </pc:spChg>
        <pc:spChg chg="add del mod">
          <ac:chgData name="NIKOLAI VALKAMO" userId="299f0d07-d9be-463a-8ac9-2de16a316413" providerId="ADAL" clId="{C28F86D7-B922-4846-8746-E57A4DBC5466}" dt="2023-02-10T16:31:05.947" v="20" actId="478"/>
          <ac:spMkLst>
            <pc:docMk/>
            <pc:sldMk cId="3182451753" sldId="288"/>
            <ac:spMk id="10" creationId="{CE7E9EE1-6B09-509B-AF17-617079B3A7FE}"/>
          </ac:spMkLst>
        </pc:spChg>
        <pc:spChg chg="add mod">
          <ac:chgData name="NIKOLAI VALKAMO" userId="299f0d07-d9be-463a-8ac9-2de16a316413" providerId="ADAL" clId="{C28F86D7-B922-4846-8746-E57A4DBC5466}" dt="2023-02-10T16:37:11.580" v="367" actId="20577"/>
          <ac:spMkLst>
            <pc:docMk/>
            <pc:sldMk cId="3182451753" sldId="288"/>
            <ac:spMk id="15" creationId="{356BABFB-7488-B366-7F06-702F47D02C7E}"/>
          </ac:spMkLst>
        </pc:spChg>
        <pc:spChg chg="add del mod">
          <ac:chgData name="NIKOLAI VALKAMO" userId="299f0d07-d9be-463a-8ac9-2de16a316413" providerId="ADAL" clId="{C28F86D7-B922-4846-8746-E57A4DBC5466}" dt="2023-02-10T16:32:00.779" v="55" actId="478"/>
          <ac:spMkLst>
            <pc:docMk/>
            <pc:sldMk cId="3182451753" sldId="288"/>
            <ac:spMk id="16" creationId="{FFE9CAC7-2808-7E42-8859-0658204CD0D1}"/>
          </ac:spMkLst>
        </pc:spChg>
        <pc:spChg chg="add mod">
          <ac:chgData name="NIKOLAI VALKAMO" userId="299f0d07-d9be-463a-8ac9-2de16a316413" providerId="ADAL" clId="{C28F86D7-B922-4846-8746-E57A4DBC5466}" dt="2023-02-10T16:32:34.847" v="98" actId="6549"/>
          <ac:spMkLst>
            <pc:docMk/>
            <pc:sldMk cId="3182451753" sldId="288"/>
            <ac:spMk id="17" creationId="{82832978-55FE-2D25-1DDE-D1BC1594E63B}"/>
          </ac:spMkLst>
        </pc:spChg>
        <pc:spChg chg="add mod">
          <ac:chgData name="NIKOLAI VALKAMO" userId="299f0d07-d9be-463a-8ac9-2de16a316413" providerId="ADAL" clId="{C28F86D7-B922-4846-8746-E57A4DBC5466}" dt="2023-02-10T16:34:36.095" v="225" actId="20577"/>
          <ac:spMkLst>
            <pc:docMk/>
            <pc:sldMk cId="3182451753" sldId="288"/>
            <ac:spMk id="21" creationId="{7697D201-87DD-97F7-7EDB-9712DBC7E433}"/>
          </ac:spMkLst>
        </pc:spChg>
        <pc:spChg chg="add mod">
          <ac:chgData name="NIKOLAI VALKAMO" userId="299f0d07-d9be-463a-8ac9-2de16a316413" providerId="ADAL" clId="{C28F86D7-B922-4846-8746-E57A4DBC5466}" dt="2023-02-10T16:35:09.090" v="263" actId="1076"/>
          <ac:spMkLst>
            <pc:docMk/>
            <pc:sldMk cId="3182451753" sldId="288"/>
            <ac:spMk id="22" creationId="{0FBB2DC0-CA97-E66B-EFBC-EA07FB447DEE}"/>
          </ac:spMkLst>
        </pc:spChg>
        <pc:spChg chg="add mod">
          <ac:chgData name="NIKOLAI VALKAMO" userId="299f0d07-d9be-463a-8ac9-2de16a316413" providerId="ADAL" clId="{C28F86D7-B922-4846-8746-E57A4DBC5466}" dt="2023-02-10T16:37:31.679" v="395" actId="20577"/>
          <ac:spMkLst>
            <pc:docMk/>
            <pc:sldMk cId="3182451753" sldId="288"/>
            <ac:spMk id="25" creationId="{48A08E2E-B703-E114-844C-0916EF710995}"/>
          </ac:spMkLst>
        </pc:spChg>
        <pc:spChg chg="add mod">
          <ac:chgData name="NIKOLAI VALKAMO" userId="299f0d07-d9be-463a-8ac9-2de16a316413" providerId="ADAL" clId="{C28F86D7-B922-4846-8746-E57A4DBC5466}" dt="2023-02-10T16:38:17.913" v="451" actId="14100"/>
          <ac:spMkLst>
            <pc:docMk/>
            <pc:sldMk cId="3182451753" sldId="288"/>
            <ac:spMk id="26" creationId="{E529DAB5-6A42-2A57-88F8-58902093C488}"/>
          </ac:spMkLst>
        </pc:spChg>
        <pc:picChg chg="add del mod">
          <ac:chgData name="NIKOLAI VALKAMO" userId="299f0d07-d9be-463a-8ac9-2de16a316413" providerId="ADAL" clId="{C28F86D7-B922-4846-8746-E57A4DBC5466}" dt="2023-02-10T16:30:28.332" v="7" actId="478"/>
          <ac:picMkLst>
            <pc:docMk/>
            <pc:sldMk cId="3182451753" sldId="288"/>
            <ac:picMk id="6" creationId="{CB683E1E-65A7-64DC-5040-19240254DA1B}"/>
          </ac:picMkLst>
        </pc:picChg>
        <pc:picChg chg="add mod">
          <ac:chgData name="NIKOLAI VALKAMO" userId="299f0d07-d9be-463a-8ac9-2de16a316413" providerId="ADAL" clId="{C28F86D7-B922-4846-8746-E57A4DBC5466}" dt="2023-02-10T16:30:54.210" v="16" actId="1076"/>
          <ac:picMkLst>
            <pc:docMk/>
            <pc:sldMk cId="3182451753" sldId="288"/>
            <ac:picMk id="7" creationId="{0381293C-2694-73CA-033D-D9182E4B6AA2}"/>
          </ac:picMkLst>
        </pc:picChg>
        <pc:picChg chg="add del mod">
          <ac:chgData name="NIKOLAI VALKAMO" userId="299f0d07-d9be-463a-8ac9-2de16a316413" providerId="ADAL" clId="{C28F86D7-B922-4846-8746-E57A4DBC5466}" dt="2023-02-10T16:36:25.437" v="347" actId="478"/>
          <ac:picMkLst>
            <pc:docMk/>
            <pc:sldMk cId="3182451753" sldId="288"/>
            <ac:picMk id="11" creationId="{349CE2BF-4959-908C-93DB-9D497C87154D}"/>
          </ac:picMkLst>
        </pc:picChg>
        <pc:picChg chg="add mod">
          <ac:chgData name="NIKOLAI VALKAMO" userId="299f0d07-d9be-463a-8ac9-2de16a316413" providerId="ADAL" clId="{C28F86D7-B922-4846-8746-E57A4DBC5466}" dt="2023-02-10T16:36:26.682" v="348" actId="1076"/>
          <ac:picMkLst>
            <pc:docMk/>
            <pc:sldMk cId="3182451753" sldId="288"/>
            <ac:picMk id="23" creationId="{9B820FDC-363C-CE85-DDD7-C99D37D9110F}"/>
          </ac:picMkLst>
        </pc:picChg>
        <pc:cxnChg chg="add mod">
          <ac:chgData name="NIKOLAI VALKAMO" userId="299f0d07-d9be-463a-8ac9-2de16a316413" providerId="ADAL" clId="{C28F86D7-B922-4846-8746-E57A4DBC5466}" dt="2023-02-10T16:31:39.946" v="27" actId="14100"/>
          <ac:cxnSpMkLst>
            <pc:docMk/>
            <pc:sldMk cId="3182451753" sldId="288"/>
            <ac:cxnSpMk id="12" creationId="{65E4FFC9-BB3A-DB4D-9F97-BF525336F13D}"/>
          </ac:cxnSpMkLst>
        </pc:cxnChg>
        <pc:cxnChg chg="add mod">
          <ac:chgData name="NIKOLAI VALKAMO" userId="299f0d07-d9be-463a-8ac9-2de16a316413" providerId="ADAL" clId="{C28F86D7-B922-4846-8746-E57A4DBC5466}" dt="2023-02-10T16:32:46.930" v="103" actId="14100"/>
          <ac:cxnSpMkLst>
            <pc:docMk/>
            <pc:sldMk cId="3182451753" sldId="288"/>
            <ac:cxnSpMk id="18" creationId="{87EB0D35-FA88-3E11-95A7-2EA5823AAEC8}"/>
          </ac:cxnSpMkLst>
        </pc:cxnChg>
        <pc:cxnChg chg="add mod">
          <ac:chgData name="NIKOLAI VALKAMO" userId="299f0d07-d9be-463a-8ac9-2de16a316413" providerId="ADAL" clId="{C28F86D7-B922-4846-8746-E57A4DBC5466}" dt="2023-02-10T16:37:07.187" v="364" actId="1076"/>
          <ac:cxnSpMkLst>
            <pc:docMk/>
            <pc:sldMk cId="3182451753" sldId="288"/>
            <ac:cxnSpMk id="24" creationId="{D30F17E4-EBBE-C868-7157-F18A57C13595}"/>
          </ac:cxnSpMkLst>
        </pc:cxnChg>
        <pc:cxnChg chg="add mod">
          <ac:chgData name="NIKOLAI VALKAMO" userId="299f0d07-d9be-463a-8ac9-2de16a316413" providerId="ADAL" clId="{C28F86D7-B922-4846-8746-E57A4DBC5466}" dt="2023-02-10T16:38:23.153" v="452" actId="1076"/>
          <ac:cxnSpMkLst>
            <pc:docMk/>
            <pc:sldMk cId="3182451753" sldId="288"/>
            <ac:cxnSpMk id="27" creationId="{87198ABC-33A3-D572-1F36-09A7AA99059D}"/>
          </ac:cxnSpMkLst>
        </pc:cxnChg>
      </pc:sldChg>
      <pc:sldChg chg="mod modClrScheme chgLayout">
        <pc:chgData name="NIKOLAI VALKAMO" userId="299f0d07-d9be-463a-8ac9-2de16a316413" providerId="ADAL" clId="{C28F86D7-B922-4846-8746-E57A4DBC5466}" dt="2023-02-10T17:23:41.908" v="2352" actId="700"/>
        <pc:sldMkLst>
          <pc:docMk/>
          <pc:sldMk cId="822742689" sldId="289"/>
        </pc:sldMkLst>
      </pc:sldChg>
      <pc:sldChg chg="addSp delSp modSp new mod ord">
        <pc:chgData name="NIKOLAI VALKAMO" userId="299f0d07-d9be-463a-8ac9-2de16a316413" providerId="ADAL" clId="{C28F86D7-B922-4846-8746-E57A4DBC5466}" dt="2023-02-10T17:44:15.238" v="2372" actId="1076"/>
        <pc:sldMkLst>
          <pc:docMk/>
          <pc:sldMk cId="1213819388" sldId="291"/>
        </pc:sldMkLst>
        <pc:spChg chg="mod">
          <ac:chgData name="NIKOLAI VALKAMO" userId="299f0d07-d9be-463a-8ac9-2de16a316413" providerId="ADAL" clId="{C28F86D7-B922-4846-8746-E57A4DBC5466}" dt="2023-02-10T17:22:11.420" v="2340"/>
          <ac:spMkLst>
            <pc:docMk/>
            <pc:sldMk cId="1213819388" sldId="291"/>
            <ac:spMk id="2" creationId="{4AC940D6-4051-0B33-7C9E-B3921DFE6A88}"/>
          </ac:spMkLst>
        </pc:spChg>
        <pc:spChg chg="del">
          <ac:chgData name="NIKOLAI VALKAMO" userId="299f0d07-d9be-463a-8ac9-2de16a316413" providerId="ADAL" clId="{C28F86D7-B922-4846-8746-E57A4DBC5466}" dt="2023-02-10T17:17:01.920" v="2237" actId="478"/>
          <ac:spMkLst>
            <pc:docMk/>
            <pc:sldMk cId="1213819388" sldId="291"/>
            <ac:spMk id="3" creationId="{B94E11E8-0862-1DC5-8117-8393FF7C63EB}"/>
          </ac:spMkLst>
        </pc:spChg>
        <pc:picChg chg="add del mod">
          <ac:chgData name="NIKOLAI VALKAMO" userId="299f0d07-d9be-463a-8ac9-2de16a316413" providerId="ADAL" clId="{C28F86D7-B922-4846-8746-E57A4DBC5466}" dt="2023-02-10T17:17:21.104" v="2240" actId="478"/>
          <ac:picMkLst>
            <pc:docMk/>
            <pc:sldMk cId="1213819388" sldId="291"/>
            <ac:picMk id="5" creationId="{E650B60D-4034-F4B6-85A4-F8D63834BD86}"/>
          </ac:picMkLst>
        </pc:picChg>
        <pc:picChg chg="add del mod">
          <ac:chgData name="NIKOLAI VALKAMO" userId="299f0d07-d9be-463a-8ac9-2de16a316413" providerId="ADAL" clId="{C28F86D7-B922-4846-8746-E57A4DBC5466}" dt="2023-02-10T17:18:40.077" v="2249" actId="478"/>
          <ac:picMkLst>
            <pc:docMk/>
            <pc:sldMk cId="1213819388" sldId="291"/>
            <ac:picMk id="7" creationId="{73065A2B-2CF9-6E71-2BB5-29E4ACE2E0DB}"/>
          </ac:picMkLst>
        </pc:picChg>
        <pc:picChg chg="add del mod">
          <ac:chgData name="NIKOLAI VALKAMO" userId="299f0d07-d9be-463a-8ac9-2de16a316413" providerId="ADAL" clId="{C28F86D7-B922-4846-8746-E57A4DBC5466}" dt="2023-02-10T17:19:06.142" v="2252" actId="478"/>
          <ac:picMkLst>
            <pc:docMk/>
            <pc:sldMk cId="1213819388" sldId="291"/>
            <ac:picMk id="9" creationId="{40810751-2D77-70B5-2EED-09E9FAD74CD4}"/>
          </ac:picMkLst>
        </pc:picChg>
        <pc:picChg chg="add del mod">
          <ac:chgData name="NIKOLAI VALKAMO" userId="299f0d07-d9be-463a-8ac9-2de16a316413" providerId="ADAL" clId="{C28F86D7-B922-4846-8746-E57A4DBC5466}" dt="2023-02-10T17:19:42.638" v="2255" actId="478"/>
          <ac:picMkLst>
            <pc:docMk/>
            <pc:sldMk cId="1213819388" sldId="291"/>
            <ac:picMk id="11" creationId="{870F567F-DA33-5356-D280-9E71C7ACC371}"/>
          </ac:picMkLst>
        </pc:picChg>
        <pc:picChg chg="add mod">
          <ac:chgData name="NIKOLAI VALKAMO" userId="299f0d07-d9be-463a-8ac9-2de16a316413" providerId="ADAL" clId="{C28F86D7-B922-4846-8746-E57A4DBC5466}" dt="2023-02-10T17:19:46.052" v="2258" actId="1076"/>
          <ac:picMkLst>
            <pc:docMk/>
            <pc:sldMk cId="1213819388" sldId="291"/>
            <ac:picMk id="13" creationId="{DD1D9011-5519-BE85-ADB5-DE78A6B6E76C}"/>
          </ac:picMkLst>
        </pc:picChg>
        <pc:picChg chg="add mod">
          <ac:chgData name="NIKOLAI VALKAMO" userId="299f0d07-d9be-463a-8ac9-2de16a316413" providerId="ADAL" clId="{C28F86D7-B922-4846-8746-E57A4DBC5466}" dt="2023-02-10T17:44:15.238" v="2372" actId="1076"/>
          <ac:picMkLst>
            <pc:docMk/>
            <pc:sldMk cId="1213819388" sldId="291"/>
            <ac:picMk id="15" creationId="{C4995EDE-0A5F-08D8-7BFC-B287F7BB80AA}"/>
          </ac:picMkLst>
        </pc:picChg>
        <pc:picChg chg="add mod">
          <ac:chgData name="NIKOLAI VALKAMO" userId="299f0d07-d9be-463a-8ac9-2de16a316413" providerId="ADAL" clId="{C28F86D7-B922-4846-8746-E57A4DBC5466}" dt="2023-02-10T17:24:15.810" v="2356" actId="1076"/>
          <ac:picMkLst>
            <pc:docMk/>
            <pc:sldMk cId="1213819388" sldId="291"/>
            <ac:picMk id="17" creationId="{75D3DFB9-6618-59D7-78CE-92531BDEB593}"/>
          </ac:picMkLst>
        </pc:picChg>
        <pc:picChg chg="add mod">
          <ac:chgData name="NIKOLAI VALKAMO" userId="299f0d07-d9be-463a-8ac9-2de16a316413" providerId="ADAL" clId="{C28F86D7-B922-4846-8746-E57A4DBC5466}" dt="2023-02-10T17:19:44.412" v="2257" actId="1076"/>
          <ac:picMkLst>
            <pc:docMk/>
            <pc:sldMk cId="1213819388" sldId="291"/>
            <ac:picMk id="19" creationId="{747D32DD-DEB7-293B-C4D6-9DE949B812D3}"/>
          </ac:picMkLst>
        </pc:picChg>
      </pc:sldChg>
      <pc:sldChg chg="modSp">
        <pc:chgData name="NIKOLAI VALKAMO" userId="299f0d07-d9be-463a-8ac9-2de16a316413" providerId="ADAL" clId="{C28F86D7-B922-4846-8746-E57A4DBC5466}" dt="2023-02-10T17:22:11.420" v="2340"/>
        <pc:sldMkLst>
          <pc:docMk/>
          <pc:sldMk cId="3865417572" sldId="292"/>
        </pc:sldMkLst>
        <pc:spChg chg="mod">
          <ac:chgData name="NIKOLAI VALKAMO" userId="299f0d07-d9be-463a-8ac9-2de16a316413" providerId="ADAL" clId="{C28F86D7-B922-4846-8746-E57A4DBC5466}" dt="2023-02-10T17:22:11.420" v="2340"/>
          <ac:spMkLst>
            <pc:docMk/>
            <pc:sldMk cId="3865417572" sldId="292"/>
            <ac:spMk id="2" creationId="{4A98D099-C2AF-0F70-86A5-6F7927DD033A}"/>
          </ac:spMkLst>
        </pc:spChg>
        <pc:spChg chg="mod">
          <ac:chgData name="NIKOLAI VALKAMO" userId="299f0d07-d9be-463a-8ac9-2de16a316413" providerId="ADAL" clId="{C28F86D7-B922-4846-8746-E57A4DBC5466}" dt="2023-02-10T17:22:11.420" v="2340"/>
          <ac:spMkLst>
            <pc:docMk/>
            <pc:sldMk cId="3865417572" sldId="292"/>
            <ac:spMk id="3" creationId="{FC7EC28E-1441-B83C-D11E-A9127AECE5E9}"/>
          </ac:spMkLst>
        </pc:spChg>
      </pc:sldChg>
      <pc:sldChg chg="modSp new mod ord">
        <pc:chgData name="NIKOLAI VALKAMO" userId="299f0d07-d9be-463a-8ac9-2de16a316413" providerId="ADAL" clId="{C28F86D7-B922-4846-8746-E57A4DBC5466}" dt="2023-02-10T17:22:11.420" v="2340"/>
        <pc:sldMkLst>
          <pc:docMk/>
          <pc:sldMk cId="960847246" sldId="293"/>
        </pc:sldMkLst>
        <pc:spChg chg="mod">
          <ac:chgData name="NIKOLAI VALKAMO" userId="299f0d07-d9be-463a-8ac9-2de16a316413" providerId="ADAL" clId="{C28F86D7-B922-4846-8746-E57A4DBC5466}" dt="2023-02-10T17:22:11.420" v="2340"/>
          <ac:spMkLst>
            <pc:docMk/>
            <pc:sldMk cId="960847246" sldId="293"/>
            <ac:spMk id="2" creationId="{82D84985-6526-C7E9-B199-5DF3A4A2D862}"/>
          </ac:spMkLst>
        </pc:spChg>
        <pc:spChg chg="mod">
          <ac:chgData name="NIKOLAI VALKAMO" userId="299f0d07-d9be-463a-8ac9-2de16a316413" providerId="ADAL" clId="{C28F86D7-B922-4846-8746-E57A4DBC5466}" dt="2023-02-10T17:22:11.420" v="2340"/>
          <ac:spMkLst>
            <pc:docMk/>
            <pc:sldMk cId="960847246" sldId="293"/>
            <ac:spMk id="3" creationId="{9782881D-A4B3-BB74-630F-3CC47C38989B}"/>
          </ac:spMkLst>
        </pc:spChg>
      </pc:sldChg>
      <pc:sldChg chg="new del ord">
        <pc:chgData name="NIKOLAI VALKAMO" userId="299f0d07-d9be-463a-8ac9-2de16a316413" providerId="ADAL" clId="{C28F86D7-B922-4846-8746-E57A4DBC5466}" dt="2023-02-10T17:20:00.316" v="2264" actId="47"/>
        <pc:sldMkLst>
          <pc:docMk/>
          <pc:sldMk cId="1195863658" sldId="293"/>
        </pc:sldMkLst>
      </pc:sldChg>
      <pc:sldChg chg="addSp delSp modSp mod modClrScheme chgLayout">
        <pc:chgData name="NIKOLAI VALKAMO" userId="299f0d07-d9be-463a-8ac9-2de16a316413" providerId="ADAL" clId="{C28F86D7-B922-4846-8746-E57A4DBC5466}" dt="2023-02-10T17:44:04.276" v="2371" actId="700"/>
        <pc:sldMkLst>
          <pc:docMk/>
          <pc:sldMk cId="1901137782" sldId="294"/>
        </pc:sldMkLst>
        <pc:spChg chg="add del mod ord">
          <ac:chgData name="NIKOLAI VALKAMO" userId="299f0d07-d9be-463a-8ac9-2de16a316413" providerId="ADAL" clId="{C28F86D7-B922-4846-8746-E57A4DBC5466}" dt="2023-02-10T17:44:04.276" v="2371" actId="700"/>
          <ac:spMkLst>
            <pc:docMk/>
            <pc:sldMk cId="1901137782" sldId="294"/>
            <ac:spMk id="6" creationId="{FAEDAB93-2F8D-6419-AADE-10644E07050D}"/>
          </ac:spMkLst>
        </pc:spChg>
        <pc:spChg chg="add del mod ord">
          <ac:chgData name="NIKOLAI VALKAMO" userId="299f0d07-d9be-463a-8ac9-2de16a316413" providerId="ADAL" clId="{C28F86D7-B922-4846-8746-E57A4DBC5466}" dt="2023-02-10T17:44:04.276" v="2371" actId="700"/>
          <ac:spMkLst>
            <pc:docMk/>
            <pc:sldMk cId="1901137782" sldId="294"/>
            <ac:spMk id="7" creationId="{539F0AEF-A9FB-6616-710C-40EE7267BB13}"/>
          </ac:spMkLst>
        </pc:spChg>
        <pc:spChg chg="add del mod ord">
          <ac:chgData name="NIKOLAI VALKAMO" userId="299f0d07-d9be-463a-8ac9-2de16a316413" providerId="ADAL" clId="{C28F86D7-B922-4846-8746-E57A4DBC5466}" dt="2023-02-10T17:44:04.276" v="2371" actId="700"/>
          <ac:spMkLst>
            <pc:docMk/>
            <pc:sldMk cId="1901137782" sldId="294"/>
            <ac:spMk id="8" creationId="{636B28CF-45C0-0893-4B06-D2DCEF1239F0}"/>
          </ac:spMkLst>
        </pc:spChg>
      </pc:sldChg>
    </pc:docChg>
  </pc:docChgLst>
  <pc:docChgLst>
    <pc:chgData name="ROWAN CLARK" userId="S::matthew.clark-2021@hull.ac.uk::02f803f2-2bbf-4f09-94ce-d627735288ab" providerId="AD" clId="Web-{24A2D8F1-B23C-44BB-893A-92EB91D1AD8F}"/>
    <pc:docChg chg="modSld">
      <pc:chgData name="ROWAN CLARK" userId="S::matthew.clark-2021@hull.ac.uk::02f803f2-2bbf-4f09-94ce-d627735288ab" providerId="AD" clId="Web-{24A2D8F1-B23C-44BB-893A-92EB91D1AD8F}" dt="2023-03-24T16:35:59.817" v="70" actId="20577"/>
      <pc:docMkLst>
        <pc:docMk/>
      </pc:docMkLst>
      <pc:sldChg chg="modSp">
        <pc:chgData name="ROWAN CLARK" userId="S::matthew.clark-2021@hull.ac.uk::02f803f2-2bbf-4f09-94ce-d627735288ab" providerId="AD" clId="Web-{24A2D8F1-B23C-44BB-893A-92EB91D1AD8F}" dt="2023-03-24T16:35:59.817" v="70" actId="20577"/>
        <pc:sldMkLst>
          <pc:docMk/>
          <pc:sldMk cId="1126664535" sldId="354"/>
        </pc:sldMkLst>
        <pc:spChg chg="mod">
          <ac:chgData name="ROWAN CLARK" userId="S::matthew.clark-2021@hull.ac.uk::02f803f2-2bbf-4f09-94ce-d627735288ab" providerId="AD" clId="Web-{24A2D8F1-B23C-44BB-893A-92EB91D1AD8F}" dt="2023-03-24T16:35:59.817" v="70" actId="20577"/>
          <ac:spMkLst>
            <pc:docMk/>
            <pc:sldMk cId="1126664535" sldId="354"/>
            <ac:spMk id="3" creationId="{7A9944FD-4C2C-3ED3-747D-C90BDE40C496}"/>
          </ac:spMkLst>
        </pc:spChg>
      </pc:sldChg>
    </pc:docChg>
  </pc:docChgLst>
  <pc:docChgLst>
    <pc:chgData name="ROBYN CLARK" userId="S::matthew.clark-2021@hull.ac.uk::02f803f2-2bbf-4f09-94ce-d627735288ab" providerId="AD" clId="Web-{63368A3B-77CA-48A7-A82B-55EE6B50373C}"/>
    <pc:docChg chg="modSld">
      <pc:chgData name="ROBYN CLARK" userId="S::matthew.clark-2021@hull.ac.uk::02f803f2-2bbf-4f09-94ce-d627735288ab" providerId="AD" clId="Web-{63368A3B-77CA-48A7-A82B-55EE6B50373C}" dt="2023-03-27T10:28:53.995" v="10" actId="20577"/>
      <pc:docMkLst>
        <pc:docMk/>
      </pc:docMkLst>
      <pc:sldChg chg="modSp">
        <pc:chgData name="ROBYN CLARK" userId="S::matthew.clark-2021@hull.ac.uk::02f803f2-2bbf-4f09-94ce-d627735288ab" providerId="AD" clId="Web-{63368A3B-77CA-48A7-A82B-55EE6B50373C}" dt="2023-03-27T10:28:53.995" v="10" actId="20577"/>
        <pc:sldMkLst>
          <pc:docMk/>
          <pc:sldMk cId="1126664535" sldId="354"/>
        </pc:sldMkLst>
        <pc:spChg chg="mod">
          <ac:chgData name="ROBYN CLARK" userId="S::matthew.clark-2021@hull.ac.uk::02f803f2-2bbf-4f09-94ce-d627735288ab" providerId="AD" clId="Web-{63368A3B-77CA-48A7-A82B-55EE6B50373C}" dt="2023-03-27T10:28:53.995" v="10" actId="20577"/>
          <ac:spMkLst>
            <pc:docMk/>
            <pc:sldMk cId="1126664535" sldId="354"/>
            <ac:spMk id="3" creationId="{7A9944FD-4C2C-3ED3-747D-C90BDE40C496}"/>
          </ac:spMkLst>
        </pc:spChg>
      </pc:sldChg>
    </pc:docChg>
  </pc:docChgLst>
  <pc:docChgLst>
    <pc:chgData name="DAVID CAIN" userId="S::d.p.cain-2021@hull.ac.uk::d1b5409a-95d0-4935-872a-80567199088f" providerId="AD" clId="Web-{0482019E-FEE6-43CA-B1F5-D3E9B50C74D7}"/>
    <pc:docChg chg="addSld modSld">
      <pc:chgData name="DAVID CAIN" userId="S::d.p.cain-2021@hull.ac.uk::d1b5409a-95d0-4935-872a-80567199088f" providerId="AD" clId="Web-{0482019E-FEE6-43CA-B1F5-D3E9B50C74D7}" dt="2023-02-07T17:23:15.853" v="748"/>
      <pc:docMkLst>
        <pc:docMk/>
      </pc:docMkLst>
      <pc:sldChg chg="addSp delSp modSp">
        <pc:chgData name="DAVID CAIN" userId="S::d.p.cain-2021@hull.ac.uk::d1b5409a-95d0-4935-872a-80567199088f" providerId="AD" clId="Web-{0482019E-FEE6-43CA-B1F5-D3E9B50C74D7}" dt="2023-02-07T17:04:57.565" v="148" actId="1076"/>
        <pc:sldMkLst>
          <pc:docMk/>
          <pc:sldMk cId="1610735913" sldId="280"/>
        </pc:sldMkLst>
        <pc:spChg chg="add del mod">
          <ac:chgData name="DAVID CAIN" userId="S::d.p.cain-2021@hull.ac.uk::d1b5409a-95d0-4935-872a-80567199088f" providerId="AD" clId="Web-{0482019E-FEE6-43CA-B1F5-D3E9B50C74D7}" dt="2023-02-07T17:00:54.791" v="14"/>
          <ac:spMkLst>
            <pc:docMk/>
            <pc:sldMk cId="1610735913" sldId="280"/>
            <ac:spMk id="2" creationId="{8E86FE53-74CA-017A-ABD5-E75E9D5BD557}"/>
          </ac:spMkLst>
        </pc:spChg>
        <pc:spChg chg="add mod">
          <ac:chgData name="DAVID CAIN" userId="S::d.p.cain-2021@hull.ac.uk::d1b5409a-95d0-4935-872a-80567199088f" providerId="AD" clId="Web-{0482019E-FEE6-43CA-B1F5-D3E9B50C74D7}" dt="2023-02-07T17:03:46.515" v="88" actId="1076"/>
          <ac:spMkLst>
            <pc:docMk/>
            <pc:sldMk cId="1610735913" sldId="280"/>
            <ac:spMk id="8" creationId="{9AE7C962-4BDB-A1CB-A362-0B19CEB78284}"/>
          </ac:spMkLst>
        </pc:spChg>
        <pc:spChg chg="add">
          <ac:chgData name="DAVID CAIN" userId="S::d.p.cain-2021@hull.ac.uk::d1b5409a-95d0-4935-872a-80567199088f" providerId="AD" clId="Web-{0482019E-FEE6-43CA-B1F5-D3E9B50C74D7}" dt="2023-02-07T17:03:33.327" v="85"/>
          <ac:spMkLst>
            <pc:docMk/>
            <pc:sldMk cId="1610735913" sldId="280"/>
            <ac:spMk id="10" creationId="{929B1846-E643-3F36-9CEB-F40470DAEE62}"/>
          </ac:spMkLst>
        </pc:spChg>
        <pc:spChg chg="add">
          <ac:chgData name="DAVID CAIN" userId="S::d.p.cain-2021@hull.ac.uk::d1b5409a-95d0-4935-872a-80567199088f" providerId="AD" clId="Web-{0482019E-FEE6-43CA-B1F5-D3E9B50C74D7}" dt="2023-02-07T17:03:33.327" v="85"/>
          <ac:spMkLst>
            <pc:docMk/>
            <pc:sldMk cId="1610735913" sldId="280"/>
            <ac:spMk id="15" creationId="{0B4F8F2B-7DAA-6644-B238-A6AFDFCA4614}"/>
          </ac:spMkLst>
        </pc:spChg>
        <pc:spChg chg="mod">
          <ac:chgData name="DAVID CAIN" userId="S::d.p.cain-2021@hull.ac.uk::d1b5409a-95d0-4935-872a-80567199088f" providerId="AD" clId="Web-{0482019E-FEE6-43CA-B1F5-D3E9B50C74D7}" dt="2023-02-07T17:03:05.358" v="69" actId="14100"/>
          <ac:spMkLst>
            <pc:docMk/>
            <pc:sldMk cId="1610735913" sldId="280"/>
            <ac:spMk id="18" creationId="{34145F06-06C6-B4C2-551C-8FA7155107DD}"/>
          </ac:spMkLst>
        </pc:spChg>
        <pc:spChg chg="mod">
          <ac:chgData name="DAVID CAIN" userId="S::d.p.cain-2021@hull.ac.uk::d1b5409a-95d0-4935-872a-80567199088f" providerId="AD" clId="Web-{0482019E-FEE6-43CA-B1F5-D3E9B50C74D7}" dt="2023-02-07T17:03:52.234" v="102" actId="20577"/>
          <ac:spMkLst>
            <pc:docMk/>
            <pc:sldMk cId="1610735913" sldId="280"/>
            <ac:spMk id="20" creationId="{A992A850-DB96-24EA-7A41-54ECADFA3C9B}"/>
          </ac:spMkLst>
        </pc:spChg>
        <pc:spChg chg="add">
          <ac:chgData name="DAVID CAIN" userId="S::d.p.cain-2021@hull.ac.uk::d1b5409a-95d0-4935-872a-80567199088f" providerId="AD" clId="Web-{0482019E-FEE6-43CA-B1F5-D3E9B50C74D7}" dt="2023-02-07T17:03:37.609" v="87"/>
          <ac:spMkLst>
            <pc:docMk/>
            <pc:sldMk cId="1610735913" sldId="280"/>
            <ac:spMk id="21" creationId="{929B1846-E643-3F36-9CEB-F40470DAEE62}"/>
          </ac:spMkLst>
        </pc:spChg>
        <pc:spChg chg="add del mod">
          <ac:chgData name="DAVID CAIN" userId="S::d.p.cain-2021@hull.ac.uk::d1b5409a-95d0-4935-872a-80567199088f" providerId="AD" clId="Web-{0482019E-FEE6-43CA-B1F5-D3E9B50C74D7}" dt="2023-02-07T17:04:02.594" v="106"/>
          <ac:spMkLst>
            <pc:docMk/>
            <pc:sldMk cId="1610735913" sldId="280"/>
            <ac:spMk id="23" creationId="{0B4F8F2B-7DAA-6644-B238-A6AFDFCA4614}"/>
          </ac:spMkLst>
        </pc:spChg>
        <pc:spChg chg="add mod">
          <ac:chgData name="DAVID CAIN" userId="S::d.p.cain-2021@hull.ac.uk::d1b5409a-95d0-4935-872a-80567199088f" providerId="AD" clId="Web-{0482019E-FEE6-43CA-B1F5-D3E9B50C74D7}" dt="2023-02-07T17:04:55.596" v="147" actId="1076"/>
          <ac:spMkLst>
            <pc:docMk/>
            <pc:sldMk cId="1610735913" sldId="280"/>
            <ac:spMk id="24" creationId="{E7508345-674D-AC29-24A0-F843D53389DB}"/>
          </ac:spMkLst>
        </pc:spChg>
        <pc:spChg chg="add mod">
          <ac:chgData name="DAVID CAIN" userId="S::d.p.cain-2021@hull.ac.uk::d1b5409a-95d0-4935-872a-80567199088f" providerId="AD" clId="Web-{0482019E-FEE6-43CA-B1F5-D3E9B50C74D7}" dt="2023-02-07T17:04:57.565" v="148" actId="1076"/>
          <ac:spMkLst>
            <pc:docMk/>
            <pc:sldMk cId="1610735913" sldId="280"/>
            <ac:spMk id="25" creationId="{E2197185-04FA-A4EA-6B46-B60EFBCA8BE8}"/>
          </ac:spMkLst>
        </pc:spChg>
        <pc:grpChg chg="add">
          <ac:chgData name="DAVID CAIN" userId="S::d.p.cain-2021@hull.ac.uk::d1b5409a-95d0-4935-872a-80567199088f" providerId="AD" clId="Web-{0482019E-FEE6-43CA-B1F5-D3E9B50C74D7}" dt="2023-02-07T17:03:33.327" v="85"/>
          <ac:grpSpMkLst>
            <pc:docMk/>
            <pc:sldMk cId="1610735913" sldId="280"/>
            <ac:grpSpMk id="9" creationId="{45D26655-8E21-7DDE-3FAE-C0D8DB9864E6}"/>
          </ac:grpSpMkLst>
        </pc:grpChg>
        <pc:grpChg chg="mod">
          <ac:chgData name="DAVID CAIN" userId="S::d.p.cain-2021@hull.ac.uk::d1b5409a-95d0-4935-872a-80567199088f" providerId="AD" clId="Web-{0482019E-FEE6-43CA-B1F5-D3E9B50C74D7}" dt="2023-02-07T17:03:57.735" v="104" actId="1076"/>
          <ac:grpSpMkLst>
            <pc:docMk/>
            <pc:sldMk cId="1610735913" sldId="280"/>
            <ac:grpSpMk id="17" creationId="{3FEBB904-AC5D-5D4C-B615-61FD44AF4E58}"/>
          </ac:grpSpMkLst>
        </pc:grpChg>
        <pc:grpChg chg="add del">
          <ac:chgData name="DAVID CAIN" userId="S::d.p.cain-2021@hull.ac.uk::d1b5409a-95d0-4935-872a-80567199088f" providerId="AD" clId="Web-{0482019E-FEE6-43CA-B1F5-D3E9B50C74D7}" dt="2023-02-07T17:04:03.375" v="107"/>
          <ac:grpSpMkLst>
            <pc:docMk/>
            <pc:sldMk cId="1610735913" sldId="280"/>
            <ac:grpSpMk id="19" creationId="{45D26655-8E21-7DDE-3FAE-C0D8DB9864E6}"/>
          </ac:grpSpMkLst>
        </pc:grpChg>
        <pc:picChg chg="add mod">
          <ac:chgData name="DAVID CAIN" userId="S::d.p.cain-2021@hull.ac.uk::d1b5409a-95d0-4935-872a-80567199088f" providerId="AD" clId="Web-{0482019E-FEE6-43CA-B1F5-D3E9B50C74D7}" dt="2023-02-07T17:04:08.563" v="109" actId="1076"/>
          <ac:picMkLst>
            <pc:docMk/>
            <pc:sldMk cId="1610735913" sldId="280"/>
            <ac:picMk id="13" creationId="{1D78D083-9BFD-D0D2-C10A-7B9057DC55DA}"/>
          </ac:picMkLst>
        </pc:picChg>
        <pc:picChg chg="add">
          <ac:chgData name="DAVID CAIN" userId="S::d.p.cain-2021@hull.ac.uk::d1b5409a-95d0-4935-872a-80567199088f" providerId="AD" clId="Web-{0482019E-FEE6-43CA-B1F5-D3E9B50C74D7}" dt="2023-02-07T17:03:37.609" v="87"/>
          <ac:picMkLst>
            <pc:docMk/>
            <pc:sldMk cId="1610735913" sldId="280"/>
            <ac:picMk id="22" creationId="{1D78D083-9BFD-D0D2-C10A-7B9057DC55DA}"/>
          </ac:picMkLst>
        </pc:picChg>
      </pc:sldChg>
      <pc:sldChg chg="addSp modSp">
        <pc:chgData name="DAVID CAIN" userId="S::d.p.cain-2021@hull.ac.uk::d1b5409a-95d0-4935-872a-80567199088f" providerId="AD" clId="Web-{0482019E-FEE6-43CA-B1F5-D3E9B50C74D7}" dt="2023-02-07T17:22:37.867" v="745" actId="20577"/>
        <pc:sldMkLst>
          <pc:docMk/>
          <pc:sldMk cId="209100416" sldId="281"/>
        </pc:sldMkLst>
        <pc:spChg chg="mod">
          <ac:chgData name="DAVID CAIN" userId="S::d.p.cain-2021@hull.ac.uk::d1b5409a-95d0-4935-872a-80567199088f" providerId="AD" clId="Web-{0482019E-FEE6-43CA-B1F5-D3E9B50C74D7}" dt="2023-02-07T17:11:51.298" v="433" actId="14100"/>
          <ac:spMkLst>
            <pc:docMk/>
            <pc:sldMk cId="209100416" sldId="281"/>
            <ac:spMk id="5" creationId="{2600FAB5-9708-C8DB-E7CA-E816DD607366}"/>
          </ac:spMkLst>
        </pc:spChg>
        <pc:spChg chg="mod">
          <ac:chgData name="DAVID CAIN" userId="S::d.p.cain-2021@hull.ac.uk::d1b5409a-95d0-4935-872a-80567199088f" providerId="AD" clId="Web-{0482019E-FEE6-43CA-B1F5-D3E9B50C74D7}" dt="2023-02-07T17:12:08.627" v="440" actId="20577"/>
          <ac:spMkLst>
            <pc:docMk/>
            <pc:sldMk cId="209100416" sldId="281"/>
            <ac:spMk id="6" creationId="{52E7609A-2FF5-F1F9-9C55-846A5290426D}"/>
          </ac:spMkLst>
        </pc:spChg>
        <pc:spChg chg="mod">
          <ac:chgData name="DAVID CAIN" userId="S::d.p.cain-2021@hull.ac.uk::d1b5409a-95d0-4935-872a-80567199088f" providerId="AD" clId="Web-{0482019E-FEE6-43CA-B1F5-D3E9B50C74D7}" dt="2023-02-07T17:12:47.425" v="447" actId="1076"/>
          <ac:spMkLst>
            <pc:docMk/>
            <pc:sldMk cId="209100416" sldId="281"/>
            <ac:spMk id="11" creationId="{D451077A-097A-350A-EC18-608A18D14BA0}"/>
          </ac:spMkLst>
        </pc:spChg>
        <pc:spChg chg="mod">
          <ac:chgData name="DAVID CAIN" userId="S::d.p.cain-2021@hull.ac.uk::d1b5409a-95d0-4935-872a-80567199088f" providerId="AD" clId="Web-{0482019E-FEE6-43CA-B1F5-D3E9B50C74D7}" dt="2023-02-07T17:21:27.177" v="718" actId="20577"/>
          <ac:spMkLst>
            <pc:docMk/>
            <pc:sldMk cId="209100416" sldId="281"/>
            <ac:spMk id="12" creationId="{6F78DC2D-C5EF-33A5-7E89-62F950549405}"/>
          </ac:spMkLst>
        </pc:spChg>
        <pc:spChg chg="add mod">
          <ac:chgData name="DAVID CAIN" userId="S::d.p.cain-2021@hull.ac.uk::d1b5409a-95d0-4935-872a-80567199088f" providerId="AD" clId="Web-{0482019E-FEE6-43CA-B1F5-D3E9B50C74D7}" dt="2023-02-07T17:22:24.007" v="728"/>
          <ac:spMkLst>
            <pc:docMk/>
            <pc:sldMk cId="209100416" sldId="281"/>
            <ac:spMk id="13" creationId="{39C3E82E-BDC0-062D-9C7C-76D9315895D9}"/>
          </ac:spMkLst>
        </pc:spChg>
        <pc:spChg chg="add mod">
          <ac:chgData name="DAVID CAIN" userId="S::d.p.cain-2021@hull.ac.uk::d1b5409a-95d0-4935-872a-80567199088f" providerId="AD" clId="Web-{0482019E-FEE6-43CA-B1F5-D3E9B50C74D7}" dt="2023-02-07T17:22:37.867" v="745" actId="20577"/>
          <ac:spMkLst>
            <pc:docMk/>
            <pc:sldMk cId="209100416" sldId="281"/>
            <ac:spMk id="14" creationId="{7F54FCF9-BB9F-33AE-115C-4C19065CA3CC}"/>
          </ac:spMkLst>
        </pc:spChg>
        <pc:grpChg chg="add mod ord">
          <ac:chgData name="DAVID CAIN" userId="S::d.p.cain-2021@hull.ac.uk::d1b5409a-95d0-4935-872a-80567199088f" providerId="AD" clId="Web-{0482019E-FEE6-43CA-B1F5-D3E9B50C74D7}" dt="2023-02-07T17:11:55.251" v="435" actId="1076"/>
          <ac:grpSpMkLst>
            <pc:docMk/>
            <pc:sldMk cId="209100416" sldId="281"/>
            <ac:grpSpMk id="7" creationId="{584AF46B-B389-1A99-EDC7-DF18E0C4E176}"/>
          </ac:grpSpMkLst>
        </pc:grpChg>
        <pc:grpChg chg="add mod ord">
          <ac:chgData name="DAVID CAIN" userId="S::d.p.cain-2021@hull.ac.uk::d1b5409a-95d0-4935-872a-80567199088f" providerId="AD" clId="Web-{0482019E-FEE6-43CA-B1F5-D3E9B50C74D7}" dt="2023-02-07T17:12:50.784" v="448" actId="1076"/>
          <ac:grpSpMkLst>
            <pc:docMk/>
            <pc:sldMk cId="209100416" sldId="281"/>
            <ac:grpSpMk id="10" creationId="{EAA731BD-53E9-E11B-DB9E-80F98E8F0524}"/>
          </ac:grpSpMkLst>
        </pc:grpChg>
        <pc:picChg chg="add mod">
          <ac:chgData name="DAVID CAIN" userId="S::d.p.cain-2021@hull.ac.uk::d1b5409a-95d0-4935-872a-80567199088f" providerId="AD" clId="Web-{0482019E-FEE6-43CA-B1F5-D3E9B50C74D7}" dt="2023-02-07T17:11:57.142" v="436" actId="1076"/>
          <ac:picMkLst>
            <pc:docMk/>
            <pc:sldMk cId="209100416" sldId="281"/>
            <ac:picMk id="3" creationId="{E49B8388-388F-4437-2058-13BEECC2C751}"/>
          </ac:picMkLst>
        </pc:picChg>
        <pc:picChg chg="add mod">
          <ac:chgData name="DAVID CAIN" userId="S::d.p.cain-2021@hull.ac.uk::d1b5409a-95d0-4935-872a-80567199088f" providerId="AD" clId="Web-{0482019E-FEE6-43CA-B1F5-D3E9B50C74D7}" dt="2023-02-07T17:12:36.846" v="442" actId="1076"/>
          <ac:picMkLst>
            <pc:docMk/>
            <pc:sldMk cId="209100416" sldId="281"/>
            <ac:picMk id="9" creationId="{CF931D61-B3CD-64CF-9606-E74C6EB2474B}"/>
          </ac:picMkLst>
        </pc:picChg>
      </pc:sldChg>
      <pc:sldChg chg="delSp new">
        <pc:chgData name="DAVID CAIN" userId="S::d.p.cain-2021@hull.ac.uk::d1b5409a-95d0-4935-872a-80567199088f" providerId="AD" clId="Web-{0482019E-FEE6-43CA-B1F5-D3E9B50C74D7}" dt="2023-02-07T17:23:15.853" v="748"/>
        <pc:sldMkLst>
          <pc:docMk/>
          <pc:sldMk cId="3756674044" sldId="282"/>
        </pc:sldMkLst>
        <pc:spChg chg="del">
          <ac:chgData name="DAVID CAIN" userId="S::d.p.cain-2021@hull.ac.uk::d1b5409a-95d0-4935-872a-80567199088f" providerId="AD" clId="Web-{0482019E-FEE6-43CA-B1F5-D3E9B50C74D7}" dt="2023-02-07T17:23:12.072" v="747"/>
          <ac:spMkLst>
            <pc:docMk/>
            <pc:sldMk cId="3756674044" sldId="282"/>
            <ac:spMk id="2" creationId="{A207D35A-6867-DC5D-DD85-DF807597E935}"/>
          </ac:spMkLst>
        </pc:spChg>
        <pc:spChg chg="del">
          <ac:chgData name="DAVID CAIN" userId="S::d.p.cain-2021@hull.ac.uk::d1b5409a-95d0-4935-872a-80567199088f" providerId="AD" clId="Web-{0482019E-FEE6-43CA-B1F5-D3E9B50C74D7}" dt="2023-02-07T17:23:15.853" v="748"/>
          <ac:spMkLst>
            <pc:docMk/>
            <pc:sldMk cId="3756674044" sldId="282"/>
            <ac:spMk id="3" creationId="{02EDA51D-8025-FD30-5016-979104A1063E}"/>
          </ac:spMkLst>
        </pc:spChg>
      </pc:sldChg>
    </pc:docChg>
  </pc:docChgLst>
  <pc:docChgLst>
    <pc:chgData name="DAVID CAIN" userId="S::d.p.cain-2021@hull.ac.uk::d1b5409a-95d0-4935-872a-80567199088f" providerId="AD" clId="Web-{61D87818-680B-46B5-99B1-9B8255FDBBF0}"/>
    <pc:docChg chg="addSld delSld modSld">
      <pc:chgData name="DAVID CAIN" userId="S::d.p.cain-2021@hull.ac.uk::d1b5409a-95d0-4935-872a-80567199088f" providerId="AD" clId="Web-{61D87818-680B-46B5-99B1-9B8255FDBBF0}" dt="2023-02-25T17:36:21.891" v="412" actId="1076"/>
      <pc:docMkLst>
        <pc:docMk/>
      </pc:docMkLst>
      <pc:sldChg chg="modSp">
        <pc:chgData name="DAVID CAIN" userId="S::d.p.cain-2021@hull.ac.uk::d1b5409a-95d0-4935-872a-80567199088f" providerId="AD" clId="Web-{61D87818-680B-46B5-99B1-9B8255FDBBF0}" dt="2023-02-25T16:22:08.290" v="33" actId="20577"/>
        <pc:sldMkLst>
          <pc:docMk/>
          <pc:sldMk cId="2738826707" sldId="304"/>
        </pc:sldMkLst>
        <pc:spChg chg="mod">
          <ac:chgData name="DAVID CAIN" userId="S::d.p.cain-2021@hull.ac.uk::d1b5409a-95d0-4935-872a-80567199088f" providerId="AD" clId="Web-{61D87818-680B-46B5-99B1-9B8255FDBBF0}" dt="2023-02-25T16:22:08.290" v="33" actId="20577"/>
          <ac:spMkLst>
            <pc:docMk/>
            <pc:sldMk cId="2738826707" sldId="304"/>
            <ac:spMk id="3" creationId="{20E46759-B22D-E8BC-9B44-A1049250200D}"/>
          </ac:spMkLst>
        </pc:spChg>
      </pc:sldChg>
      <pc:sldChg chg="addSp delSp modSp">
        <pc:chgData name="DAVID CAIN" userId="S::d.p.cain-2021@hull.ac.uk::d1b5409a-95d0-4935-872a-80567199088f" providerId="AD" clId="Web-{61D87818-680B-46B5-99B1-9B8255FDBBF0}" dt="2023-02-25T16:25:19.861" v="166" actId="20577"/>
        <pc:sldMkLst>
          <pc:docMk/>
          <pc:sldMk cId="2984232592" sldId="310"/>
        </pc:sldMkLst>
        <pc:spChg chg="add mod">
          <ac:chgData name="DAVID CAIN" userId="S::d.p.cain-2021@hull.ac.uk::d1b5409a-95d0-4935-872a-80567199088f" providerId="AD" clId="Web-{61D87818-680B-46B5-99B1-9B8255FDBBF0}" dt="2023-02-25T16:25:19.861" v="166" actId="20577"/>
          <ac:spMkLst>
            <pc:docMk/>
            <pc:sldMk cId="2984232592" sldId="310"/>
            <ac:spMk id="3" creationId="{35BF3134-59FD-81B5-68C1-BC3383B4331E}"/>
          </ac:spMkLst>
        </pc:spChg>
        <pc:spChg chg="del mod">
          <ac:chgData name="DAVID CAIN" userId="S::d.p.cain-2021@hull.ac.uk::d1b5409a-95d0-4935-872a-80567199088f" providerId="AD" clId="Web-{61D87818-680B-46B5-99B1-9B8255FDBBF0}" dt="2023-02-25T16:25:15.627" v="161"/>
          <ac:spMkLst>
            <pc:docMk/>
            <pc:sldMk cId="2984232592" sldId="310"/>
            <ac:spMk id="5" creationId="{7CC5608A-1C9A-23B0-B8EB-322FA8727B30}"/>
          </ac:spMkLst>
        </pc:spChg>
      </pc:sldChg>
      <pc:sldChg chg="del">
        <pc:chgData name="DAVID CAIN" userId="S::d.p.cain-2021@hull.ac.uk::d1b5409a-95d0-4935-872a-80567199088f" providerId="AD" clId="Web-{61D87818-680B-46B5-99B1-9B8255FDBBF0}" dt="2023-02-25T16:39:03.048" v="318"/>
        <pc:sldMkLst>
          <pc:docMk/>
          <pc:sldMk cId="1066450974" sldId="311"/>
        </pc:sldMkLst>
      </pc:sldChg>
      <pc:sldChg chg="addSp delSp modSp new">
        <pc:chgData name="DAVID CAIN" userId="S::d.p.cain-2021@hull.ac.uk::d1b5409a-95d0-4935-872a-80567199088f" providerId="AD" clId="Web-{61D87818-680B-46B5-99B1-9B8255FDBBF0}" dt="2023-02-25T16:44:19.541" v="410" actId="20577"/>
        <pc:sldMkLst>
          <pc:docMk/>
          <pc:sldMk cId="1638883146" sldId="312"/>
        </pc:sldMkLst>
        <pc:spChg chg="mod">
          <ac:chgData name="DAVID CAIN" userId="S::d.p.cain-2021@hull.ac.uk::d1b5409a-95d0-4935-872a-80567199088f" providerId="AD" clId="Web-{61D87818-680B-46B5-99B1-9B8255FDBBF0}" dt="2023-02-25T16:25:33.799" v="168" actId="20577"/>
          <ac:spMkLst>
            <pc:docMk/>
            <pc:sldMk cId="1638883146" sldId="312"/>
            <ac:spMk id="2" creationId="{3DB156A8-502E-C4ED-DF29-5AB402EF160C}"/>
          </ac:spMkLst>
        </pc:spChg>
        <pc:spChg chg="del">
          <ac:chgData name="DAVID CAIN" userId="S::d.p.cain-2021@hull.ac.uk::d1b5409a-95d0-4935-872a-80567199088f" providerId="AD" clId="Web-{61D87818-680B-46B5-99B1-9B8255FDBBF0}" dt="2023-02-25T16:25:36.206" v="169"/>
          <ac:spMkLst>
            <pc:docMk/>
            <pc:sldMk cId="1638883146" sldId="312"/>
            <ac:spMk id="3" creationId="{3D8114C3-CE53-B5DC-DA78-75EE993A245C}"/>
          </ac:spMkLst>
        </pc:spChg>
        <pc:spChg chg="add mod">
          <ac:chgData name="DAVID CAIN" userId="S::d.p.cain-2021@hull.ac.uk::d1b5409a-95d0-4935-872a-80567199088f" providerId="AD" clId="Web-{61D87818-680B-46B5-99B1-9B8255FDBBF0}" dt="2023-02-25T16:44:19.541" v="410" actId="20577"/>
          <ac:spMkLst>
            <pc:docMk/>
            <pc:sldMk cId="1638883146" sldId="312"/>
            <ac:spMk id="5" creationId="{030D8514-E7AA-70C4-C144-B05E9819F798}"/>
          </ac:spMkLst>
        </pc:spChg>
        <pc:picChg chg="add del mod modCrop">
          <ac:chgData name="DAVID CAIN" userId="S::d.p.cain-2021@hull.ac.uk::d1b5409a-95d0-4935-872a-80567199088f" providerId="AD" clId="Web-{61D87818-680B-46B5-99B1-9B8255FDBBF0}" dt="2023-02-25T16:36:38.825" v="251"/>
          <ac:picMkLst>
            <pc:docMk/>
            <pc:sldMk cId="1638883146" sldId="312"/>
            <ac:picMk id="6" creationId="{E94A4EE5-3522-201A-956C-AF89933F83C5}"/>
          </ac:picMkLst>
        </pc:picChg>
        <pc:picChg chg="add mod">
          <ac:chgData name="DAVID CAIN" userId="S::d.p.cain-2021@hull.ac.uk::d1b5409a-95d0-4935-872a-80567199088f" providerId="AD" clId="Web-{61D87818-680B-46B5-99B1-9B8255FDBBF0}" dt="2023-02-25T16:36:55.076" v="255" actId="1076"/>
          <ac:picMkLst>
            <pc:docMk/>
            <pc:sldMk cId="1638883146" sldId="312"/>
            <ac:picMk id="7" creationId="{7A8C93A0-4F2E-4B1D-AB3B-5E312712B5D6}"/>
          </ac:picMkLst>
        </pc:picChg>
      </pc:sldChg>
      <pc:sldChg chg="addSp delSp modSp new">
        <pc:chgData name="DAVID CAIN" userId="S::d.p.cain-2021@hull.ac.uk::d1b5409a-95d0-4935-872a-80567199088f" providerId="AD" clId="Web-{61D87818-680B-46B5-99B1-9B8255FDBBF0}" dt="2023-02-25T17:36:21.891" v="412" actId="1076"/>
        <pc:sldMkLst>
          <pc:docMk/>
          <pc:sldMk cId="3902128086" sldId="313"/>
        </pc:sldMkLst>
        <pc:spChg chg="del">
          <ac:chgData name="DAVID CAIN" userId="S::d.p.cain-2021@hull.ac.uk::d1b5409a-95d0-4935-872a-80567199088f" providerId="AD" clId="Web-{61D87818-680B-46B5-99B1-9B8255FDBBF0}" dt="2023-02-25T17:36:20.250" v="411"/>
          <ac:spMkLst>
            <pc:docMk/>
            <pc:sldMk cId="3902128086" sldId="313"/>
            <ac:spMk id="3" creationId="{0F4B9988-4A2F-6DC1-2542-2801EDF12D6A}"/>
          </ac:spMkLst>
        </pc:spChg>
        <pc:picChg chg="add mod ord">
          <ac:chgData name="DAVID CAIN" userId="S::d.p.cain-2021@hull.ac.uk::d1b5409a-95d0-4935-872a-80567199088f" providerId="AD" clId="Web-{61D87818-680B-46B5-99B1-9B8255FDBBF0}" dt="2023-02-25T17:36:21.891" v="412" actId="1076"/>
          <ac:picMkLst>
            <pc:docMk/>
            <pc:sldMk cId="3902128086" sldId="313"/>
            <ac:picMk id="4" creationId="{541F5648-675C-3190-7753-C431D3497D79}"/>
          </ac:picMkLst>
        </pc:picChg>
      </pc:sldChg>
    </pc:docChg>
  </pc:docChgLst>
  <pc:docChgLst>
    <pc:chgData name="ROWAN CLARK" userId="S::matthew.clark-2021@hull.ac.uk::02f803f2-2bbf-4f09-94ce-d627735288ab" providerId="AD" clId="Web-{A6BA01C8-EE04-4236-8369-38342AFFE852}"/>
    <pc:docChg chg="addSld delSld modSld">
      <pc:chgData name="ROWAN CLARK" userId="S::matthew.clark-2021@hull.ac.uk::02f803f2-2bbf-4f09-94ce-d627735288ab" providerId="AD" clId="Web-{A6BA01C8-EE04-4236-8369-38342AFFE852}" dt="2023-03-07T09:09:49.317" v="176" actId="20577"/>
      <pc:docMkLst>
        <pc:docMk/>
      </pc:docMkLst>
      <pc:sldChg chg="new del">
        <pc:chgData name="ROWAN CLARK" userId="S::matthew.clark-2021@hull.ac.uk::02f803f2-2bbf-4f09-94ce-d627735288ab" providerId="AD" clId="Web-{A6BA01C8-EE04-4236-8369-38342AFFE852}" dt="2023-03-07T09:08:13.033" v="1"/>
        <pc:sldMkLst>
          <pc:docMk/>
          <pc:sldMk cId="607128911" sldId="325"/>
        </pc:sldMkLst>
      </pc:sldChg>
      <pc:sldChg chg="modSp new">
        <pc:chgData name="ROWAN CLARK" userId="S::matthew.clark-2021@hull.ac.uk::02f803f2-2bbf-4f09-94ce-d627735288ab" providerId="AD" clId="Web-{A6BA01C8-EE04-4236-8369-38342AFFE852}" dt="2023-03-07T09:09:49.317" v="176" actId="20577"/>
        <pc:sldMkLst>
          <pc:docMk/>
          <pc:sldMk cId="752305561" sldId="325"/>
        </pc:sldMkLst>
        <pc:spChg chg="mod">
          <ac:chgData name="ROWAN CLARK" userId="S::matthew.clark-2021@hull.ac.uk::02f803f2-2bbf-4f09-94ce-d627735288ab" providerId="AD" clId="Web-{A6BA01C8-EE04-4236-8369-38342AFFE852}" dt="2023-03-07T09:08:23.721" v="3" actId="20577"/>
          <ac:spMkLst>
            <pc:docMk/>
            <pc:sldMk cId="752305561" sldId="325"/>
            <ac:spMk id="2" creationId="{4E5041F5-44B1-8F77-F752-45B2435B283D}"/>
          </ac:spMkLst>
        </pc:spChg>
        <pc:spChg chg="mod">
          <ac:chgData name="ROWAN CLARK" userId="S::matthew.clark-2021@hull.ac.uk::02f803f2-2bbf-4f09-94ce-d627735288ab" providerId="AD" clId="Web-{A6BA01C8-EE04-4236-8369-38342AFFE852}" dt="2023-03-07T09:09:49.317" v="176" actId="20577"/>
          <ac:spMkLst>
            <pc:docMk/>
            <pc:sldMk cId="752305561" sldId="325"/>
            <ac:spMk id="3" creationId="{9EF560E6-E2C5-022A-CE18-3E2F891922F6}"/>
          </ac:spMkLst>
        </pc:spChg>
      </pc:sldChg>
    </pc:docChg>
  </pc:docChgLst>
  <pc:docChgLst>
    <pc:chgData clId="Web-{B826E9B3-B264-4324-80FA-42AF623F41E3}"/>
    <pc:docChg chg="modSld">
      <pc:chgData name="" userId="" providerId="" clId="Web-{B826E9B3-B264-4324-80FA-42AF623F41E3}" dt="2022-12-01T11:01:02.370" v="0" actId="20577"/>
      <pc:docMkLst>
        <pc:docMk/>
      </pc:docMkLst>
      <pc:sldChg chg="modSp">
        <pc:chgData name="" userId="" providerId="" clId="Web-{B826E9B3-B264-4324-80FA-42AF623F41E3}" dt="2022-12-01T11:01:02.370" v="0" actId="20577"/>
        <pc:sldMkLst>
          <pc:docMk/>
          <pc:sldMk cId="2193093537" sldId="261"/>
        </pc:sldMkLst>
        <pc:spChg chg="mod">
          <ac:chgData name="" userId="" providerId="" clId="Web-{B826E9B3-B264-4324-80FA-42AF623F41E3}" dt="2022-12-01T11:01:02.370" v="0" actId="20577"/>
          <ac:spMkLst>
            <pc:docMk/>
            <pc:sldMk cId="2193093537" sldId="261"/>
            <ac:spMk id="3" creationId="{A1832B38-DA02-359C-39D8-BF2717135A1A}"/>
          </ac:spMkLst>
        </pc:spChg>
      </pc:sldChg>
    </pc:docChg>
  </pc:docChgLst>
  <pc:docChgLst>
    <pc:chgData name="NIKOLAI VALKAMO" userId="S::n.valkamo-2021@hull.ac.uk::299f0d07-d9be-463a-8ac9-2de16a316413" providerId="AD" clId="Web-{AA4A4B5F-D6BC-4657-81FD-48D80D2B9172}"/>
    <pc:docChg chg="modSld">
      <pc:chgData name="NIKOLAI VALKAMO" userId="S::n.valkamo-2021@hull.ac.uk::299f0d07-d9be-463a-8ac9-2de16a316413" providerId="AD" clId="Web-{AA4A4B5F-D6BC-4657-81FD-48D80D2B9172}" dt="2023-01-31T10:03:48.627" v="77" actId="20577"/>
      <pc:docMkLst>
        <pc:docMk/>
      </pc:docMkLst>
      <pc:sldChg chg="modSp">
        <pc:chgData name="NIKOLAI VALKAMO" userId="S::n.valkamo-2021@hull.ac.uk::299f0d07-d9be-463a-8ac9-2de16a316413" providerId="AD" clId="Web-{AA4A4B5F-D6BC-4657-81FD-48D80D2B9172}" dt="2023-01-31T10:03:48.627" v="77" actId="20577"/>
        <pc:sldMkLst>
          <pc:docMk/>
          <pc:sldMk cId="2047107588" sldId="270"/>
        </pc:sldMkLst>
        <pc:spChg chg="mod">
          <ac:chgData name="NIKOLAI VALKAMO" userId="S::n.valkamo-2021@hull.ac.uk::299f0d07-d9be-463a-8ac9-2de16a316413" providerId="AD" clId="Web-{AA4A4B5F-D6BC-4657-81FD-48D80D2B9172}" dt="2023-01-31T10:03:48.627" v="77" actId="20577"/>
          <ac:spMkLst>
            <pc:docMk/>
            <pc:sldMk cId="2047107588" sldId="270"/>
            <ac:spMk id="3" creationId="{C122E57D-56E1-0D22-BBB3-BA65BF497B46}"/>
          </ac:spMkLst>
        </pc:spChg>
      </pc:sldChg>
      <pc:sldChg chg="modSp">
        <pc:chgData name="NIKOLAI VALKAMO" userId="S::n.valkamo-2021@hull.ac.uk::299f0d07-d9be-463a-8ac9-2de16a316413" providerId="AD" clId="Web-{AA4A4B5F-D6BC-4657-81FD-48D80D2B9172}" dt="2023-01-31T09:57:30.694" v="76" actId="20577"/>
        <pc:sldMkLst>
          <pc:docMk/>
          <pc:sldMk cId="3791258589" sldId="272"/>
        </pc:sldMkLst>
        <pc:spChg chg="mod">
          <ac:chgData name="NIKOLAI VALKAMO" userId="S::n.valkamo-2021@hull.ac.uk::299f0d07-d9be-463a-8ac9-2de16a316413" providerId="AD" clId="Web-{AA4A4B5F-D6BC-4657-81FD-48D80D2B9172}" dt="2023-01-31T09:57:19.756" v="74" actId="20577"/>
          <ac:spMkLst>
            <pc:docMk/>
            <pc:sldMk cId="3791258589" sldId="272"/>
            <ac:spMk id="14" creationId="{9A5A527D-2B08-1567-066E-DE718D88C8C0}"/>
          </ac:spMkLst>
        </pc:spChg>
        <pc:spChg chg="mod">
          <ac:chgData name="NIKOLAI VALKAMO" userId="S::n.valkamo-2021@hull.ac.uk::299f0d07-d9be-463a-8ac9-2de16a316413" providerId="AD" clId="Web-{AA4A4B5F-D6BC-4657-81FD-48D80D2B9172}" dt="2023-01-31T09:57:30.694" v="76" actId="20577"/>
          <ac:spMkLst>
            <pc:docMk/>
            <pc:sldMk cId="3791258589" sldId="272"/>
            <ac:spMk id="16" creationId="{09760B24-2CD7-ADED-1E9C-133D8897EA2E}"/>
          </ac:spMkLst>
        </pc:spChg>
      </pc:sldChg>
    </pc:docChg>
  </pc:docChgLst>
  <pc:docChgLst>
    <pc:chgData name="NIKOLAI VALKAMO" userId="299f0d07-d9be-463a-8ac9-2de16a316413" providerId="ADAL" clId="{8E9199C1-8C9E-43D1-B713-FC9438734329}"/>
    <pc:docChg chg="custSel modSld">
      <pc:chgData name="NIKOLAI VALKAMO" userId="299f0d07-d9be-463a-8ac9-2de16a316413" providerId="ADAL" clId="{8E9199C1-8C9E-43D1-B713-FC9438734329}" dt="2023-03-07T01:20:35.950" v="326" actId="20577"/>
      <pc:docMkLst>
        <pc:docMk/>
      </pc:docMkLst>
      <pc:sldChg chg="modSp mod">
        <pc:chgData name="NIKOLAI VALKAMO" userId="299f0d07-d9be-463a-8ac9-2de16a316413" providerId="ADAL" clId="{8E9199C1-8C9E-43D1-B713-FC9438734329}" dt="2023-03-07T01:20:35.950" v="326" actId="20577"/>
        <pc:sldMkLst>
          <pc:docMk/>
          <pc:sldMk cId="1122759403" sldId="309"/>
        </pc:sldMkLst>
        <pc:spChg chg="mod">
          <ac:chgData name="NIKOLAI VALKAMO" userId="299f0d07-d9be-463a-8ac9-2de16a316413" providerId="ADAL" clId="{8E9199C1-8C9E-43D1-B713-FC9438734329}" dt="2023-03-07T01:20:35.950" v="326" actId="20577"/>
          <ac:spMkLst>
            <pc:docMk/>
            <pc:sldMk cId="1122759403" sldId="309"/>
            <ac:spMk id="3" creationId="{DA482B02-80E2-A487-A24D-1AD97B5DDE62}"/>
          </ac:spMkLst>
        </pc:spChg>
      </pc:sldChg>
      <pc:sldChg chg="modSp">
        <pc:chgData name="NIKOLAI VALKAMO" userId="299f0d07-d9be-463a-8ac9-2de16a316413" providerId="ADAL" clId="{8E9199C1-8C9E-43D1-B713-FC9438734329}" dt="2023-03-07T01:09:22.340" v="0"/>
        <pc:sldMkLst>
          <pc:docMk/>
          <pc:sldMk cId="2596160323" sldId="323"/>
        </pc:sldMkLst>
        <pc:spChg chg="mod">
          <ac:chgData name="NIKOLAI VALKAMO" userId="299f0d07-d9be-463a-8ac9-2de16a316413" providerId="ADAL" clId="{8E9199C1-8C9E-43D1-B713-FC9438734329}" dt="2023-03-07T01:09:22.340" v="0"/>
          <ac:spMkLst>
            <pc:docMk/>
            <pc:sldMk cId="2596160323" sldId="323"/>
            <ac:spMk id="2" creationId="{8D95A9A4-D596-685F-7C09-8912FDC683B0}"/>
          </ac:spMkLst>
        </pc:spChg>
        <pc:spChg chg="mod">
          <ac:chgData name="NIKOLAI VALKAMO" userId="299f0d07-d9be-463a-8ac9-2de16a316413" providerId="ADAL" clId="{8E9199C1-8C9E-43D1-B713-FC9438734329}" dt="2023-03-07T01:09:22.340" v="0"/>
          <ac:spMkLst>
            <pc:docMk/>
            <pc:sldMk cId="2596160323" sldId="323"/>
            <ac:spMk id="3" creationId="{09810920-18FB-F09F-354E-673B5B8AA763}"/>
          </ac:spMkLst>
        </pc:spChg>
      </pc:sldChg>
      <pc:sldChg chg="modSp">
        <pc:chgData name="NIKOLAI VALKAMO" userId="299f0d07-d9be-463a-8ac9-2de16a316413" providerId="ADAL" clId="{8E9199C1-8C9E-43D1-B713-FC9438734329}" dt="2023-03-07T01:09:22.340" v="0"/>
        <pc:sldMkLst>
          <pc:docMk/>
          <pc:sldMk cId="726257217" sldId="324"/>
        </pc:sldMkLst>
        <pc:spChg chg="mod">
          <ac:chgData name="NIKOLAI VALKAMO" userId="299f0d07-d9be-463a-8ac9-2de16a316413" providerId="ADAL" clId="{8E9199C1-8C9E-43D1-B713-FC9438734329}" dt="2023-03-07T01:09:22.340" v="0"/>
          <ac:spMkLst>
            <pc:docMk/>
            <pc:sldMk cId="726257217" sldId="324"/>
            <ac:spMk id="2" creationId="{FDC31AD8-B5F1-5C29-40BD-4C139C4DA28F}"/>
          </ac:spMkLst>
        </pc:spChg>
        <pc:spChg chg="mod">
          <ac:chgData name="NIKOLAI VALKAMO" userId="299f0d07-d9be-463a-8ac9-2de16a316413" providerId="ADAL" clId="{8E9199C1-8C9E-43D1-B713-FC9438734329}" dt="2023-03-07T01:09:22.340" v="0"/>
          <ac:spMkLst>
            <pc:docMk/>
            <pc:sldMk cId="726257217" sldId="324"/>
            <ac:spMk id="3" creationId="{70EFF24B-2ABD-CB3F-3C78-638E26DEB487}"/>
          </ac:spMkLst>
        </pc:spChg>
      </pc:sldChg>
    </pc:docChg>
  </pc:docChgLst>
  <pc:docChgLst>
    <pc:chgData name="DAVID CAIN" userId="d1b5409a-95d0-4935-872a-80567199088f" providerId="ADAL" clId="{9EED9B34-7858-4C0A-866C-8EF7F60899F0}"/>
    <pc:docChg chg="undo custSel addSld modSld">
      <pc:chgData name="DAVID CAIN" userId="d1b5409a-95d0-4935-872a-80567199088f" providerId="ADAL" clId="{9EED9B34-7858-4C0A-866C-8EF7F60899F0}" dt="2023-03-07T10:20:30.387" v="2175" actId="20577"/>
      <pc:docMkLst>
        <pc:docMk/>
      </pc:docMkLst>
      <pc:sldChg chg="modSp mod">
        <pc:chgData name="DAVID CAIN" userId="d1b5409a-95d0-4935-872a-80567199088f" providerId="ADAL" clId="{9EED9B34-7858-4C0A-866C-8EF7F60899F0}" dt="2023-03-07T10:18:16.888" v="1972" actId="1076"/>
        <pc:sldMkLst>
          <pc:docMk/>
          <pc:sldMk cId="3182451753" sldId="288"/>
        </pc:sldMkLst>
        <pc:spChg chg="mod">
          <ac:chgData name="DAVID CAIN" userId="d1b5409a-95d0-4935-872a-80567199088f" providerId="ADAL" clId="{9EED9B34-7858-4C0A-866C-8EF7F60899F0}" dt="2023-03-07T10:18:16.888" v="1972" actId="1076"/>
          <ac:spMkLst>
            <pc:docMk/>
            <pc:sldMk cId="3182451753" sldId="288"/>
            <ac:spMk id="8" creationId="{25BD69D8-F40E-78AA-44E3-46EC12DA0250}"/>
          </ac:spMkLst>
        </pc:spChg>
        <pc:spChg chg="mod">
          <ac:chgData name="DAVID CAIN" userId="d1b5409a-95d0-4935-872a-80567199088f" providerId="ADAL" clId="{9EED9B34-7858-4C0A-866C-8EF7F60899F0}" dt="2023-03-07T10:18:16.888" v="1972" actId="1076"/>
          <ac:spMkLst>
            <pc:docMk/>
            <pc:sldMk cId="3182451753" sldId="288"/>
            <ac:spMk id="25" creationId="{48A08E2E-B703-E114-844C-0916EF710995}"/>
          </ac:spMkLst>
        </pc:spChg>
        <pc:spChg chg="mod">
          <ac:chgData name="DAVID CAIN" userId="d1b5409a-95d0-4935-872a-80567199088f" providerId="ADAL" clId="{9EED9B34-7858-4C0A-866C-8EF7F60899F0}" dt="2023-03-07T10:18:16.888" v="1972" actId="1076"/>
          <ac:spMkLst>
            <pc:docMk/>
            <pc:sldMk cId="3182451753" sldId="288"/>
            <ac:spMk id="26" creationId="{E529DAB5-6A42-2A57-88F8-58902093C488}"/>
          </ac:spMkLst>
        </pc:spChg>
        <pc:picChg chg="mod">
          <ac:chgData name="DAVID CAIN" userId="d1b5409a-95d0-4935-872a-80567199088f" providerId="ADAL" clId="{9EED9B34-7858-4C0A-866C-8EF7F60899F0}" dt="2023-03-07T10:18:16.888" v="1972" actId="1076"/>
          <ac:picMkLst>
            <pc:docMk/>
            <pc:sldMk cId="3182451753" sldId="288"/>
            <ac:picMk id="23" creationId="{9B820FDC-363C-CE85-DDD7-C99D37D9110F}"/>
          </ac:picMkLst>
        </pc:picChg>
        <pc:cxnChg chg="mod">
          <ac:chgData name="DAVID CAIN" userId="d1b5409a-95d0-4935-872a-80567199088f" providerId="ADAL" clId="{9EED9B34-7858-4C0A-866C-8EF7F60899F0}" dt="2023-03-07T10:18:16.888" v="1972" actId="1076"/>
          <ac:cxnSpMkLst>
            <pc:docMk/>
            <pc:sldMk cId="3182451753" sldId="288"/>
            <ac:cxnSpMk id="24" creationId="{D30F17E4-EBBE-C868-7157-F18A57C13595}"/>
          </ac:cxnSpMkLst>
        </pc:cxnChg>
        <pc:cxnChg chg="mod">
          <ac:chgData name="DAVID CAIN" userId="d1b5409a-95d0-4935-872a-80567199088f" providerId="ADAL" clId="{9EED9B34-7858-4C0A-866C-8EF7F60899F0}" dt="2023-03-07T10:18:16.888" v="1972" actId="1076"/>
          <ac:cxnSpMkLst>
            <pc:docMk/>
            <pc:sldMk cId="3182451753" sldId="288"/>
            <ac:cxnSpMk id="27" creationId="{87198ABC-33A3-D572-1F36-09A7AA99059D}"/>
          </ac:cxnSpMkLst>
        </pc:cxnChg>
      </pc:sldChg>
      <pc:sldChg chg="modSp mod">
        <pc:chgData name="DAVID CAIN" userId="d1b5409a-95d0-4935-872a-80567199088f" providerId="ADAL" clId="{9EED9B34-7858-4C0A-866C-8EF7F60899F0}" dt="2023-03-07T09:23:15.927" v="0" actId="20577"/>
        <pc:sldMkLst>
          <pc:docMk/>
          <pc:sldMk cId="1617591223" sldId="320"/>
        </pc:sldMkLst>
        <pc:spChg chg="mod">
          <ac:chgData name="DAVID CAIN" userId="d1b5409a-95d0-4935-872a-80567199088f" providerId="ADAL" clId="{9EED9B34-7858-4C0A-866C-8EF7F60899F0}" dt="2023-03-07T09:23:15.927" v="0" actId="20577"/>
          <ac:spMkLst>
            <pc:docMk/>
            <pc:sldMk cId="1617591223" sldId="320"/>
            <ac:spMk id="3" creationId="{9A2F9471-DBA2-B75F-F8D1-D08F3EB652AD}"/>
          </ac:spMkLst>
        </pc:spChg>
      </pc:sldChg>
      <pc:sldChg chg="addSp modSp mod modClrScheme chgLayout">
        <pc:chgData name="DAVID CAIN" userId="d1b5409a-95d0-4935-872a-80567199088f" providerId="ADAL" clId="{9EED9B34-7858-4C0A-866C-8EF7F60899F0}" dt="2023-03-07T09:41:04.396" v="820" actId="20577"/>
        <pc:sldMkLst>
          <pc:docMk/>
          <pc:sldMk cId="47914159" sldId="322"/>
        </pc:sldMkLst>
        <pc:spChg chg="add mod">
          <ac:chgData name="DAVID CAIN" userId="d1b5409a-95d0-4935-872a-80567199088f" providerId="ADAL" clId="{9EED9B34-7858-4C0A-866C-8EF7F60899F0}" dt="2023-03-07T09:36:46.277" v="579" actId="20577"/>
          <ac:spMkLst>
            <pc:docMk/>
            <pc:sldMk cId="47914159" sldId="322"/>
            <ac:spMk id="2" creationId="{A4E51BA8-952B-5058-0DCD-C52846CFBAA5}"/>
          </ac:spMkLst>
        </pc:spChg>
        <pc:spChg chg="add mod">
          <ac:chgData name="DAVID CAIN" userId="d1b5409a-95d0-4935-872a-80567199088f" providerId="ADAL" clId="{9EED9B34-7858-4C0A-866C-8EF7F60899F0}" dt="2023-03-07T09:41:04.396" v="820" actId="20577"/>
          <ac:spMkLst>
            <pc:docMk/>
            <pc:sldMk cId="47914159" sldId="322"/>
            <ac:spMk id="5" creationId="{3B0A8886-5C60-35A3-00CF-E88E7C0B1154}"/>
          </ac:spMkLst>
        </pc:spChg>
        <pc:picChg chg="add mod">
          <ac:chgData name="DAVID CAIN" userId="d1b5409a-95d0-4935-872a-80567199088f" providerId="ADAL" clId="{9EED9B34-7858-4C0A-866C-8EF7F60899F0}" dt="2023-03-07T09:36:49.261" v="580" actId="1076"/>
          <ac:picMkLst>
            <pc:docMk/>
            <pc:sldMk cId="47914159" sldId="322"/>
            <ac:picMk id="4" creationId="{4735F638-71FB-0C0D-2263-1098AAC99D97}"/>
          </ac:picMkLst>
        </pc:picChg>
      </pc:sldChg>
      <pc:sldChg chg="modSp new mod">
        <pc:chgData name="DAVID CAIN" userId="d1b5409a-95d0-4935-872a-80567199088f" providerId="ADAL" clId="{9EED9B34-7858-4C0A-866C-8EF7F60899F0}" dt="2023-03-07T09:30:22.192" v="518" actId="20577"/>
        <pc:sldMkLst>
          <pc:docMk/>
          <pc:sldMk cId="3804119052" sldId="328"/>
        </pc:sldMkLst>
        <pc:spChg chg="mod">
          <ac:chgData name="DAVID CAIN" userId="d1b5409a-95d0-4935-872a-80567199088f" providerId="ADAL" clId="{9EED9B34-7858-4C0A-866C-8EF7F60899F0}" dt="2023-03-07T09:25:38.844" v="54" actId="20577"/>
          <ac:spMkLst>
            <pc:docMk/>
            <pc:sldMk cId="3804119052" sldId="328"/>
            <ac:spMk id="2" creationId="{C9D7D6F2-6F07-5EF4-CAD0-5825F020ED25}"/>
          </ac:spMkLst>
        </pc:spChg>
        <pc:spChg chg="mod">
          <ac:chgData name="DAVID CAIN" userId="d1b5409a-95d0-4935-872a-80567199088f" providerId="ADAL" clId="{9EED9B34-7858-4C0A-866C-8EF7F60899F0}" dt="2023-03-07T09:30:22.192" v="518" actId="20577"/>
          <ac:spMkLst>
            <pc:docMk/>
            <pc:sldMk cId="3804119052" sldId="328"/>
            <ac:spMk id="3" creationId="{E9E01CD1-9903-EAB9-F47C-3AAAB12E181B}"/>
          </ac:spMkLst>
        </pc:spChg>
      </pc:sldChg>
      <pc:sldChg chg="addSp modSp new mod modClrScheme chgLayout">
        <pc:chgData name="DAVID CAIN" userId="d1b5409a-95d0-4935-872a-80567199088f" providerId="ADAL" clId="{9EED9B34-7858-4C0A-866C-8EF7F60899F0}" dt="2023-03-07T09:31:39.949" v="539" actId="1076"/>
        <pc:sldMkLst>
          <pc:docMk/>
          <pc:sldMk cId="2985236356" sldId="329"/>
        </pc:sldMkLst>
        <pc:spChg chg="add mod ord">
          <ac:chgData name="DAVID CAIN" userId="d1b5409a-95d0-4935-872a-80567199088f" providerId="ADAL" clId="{9EED9B34-7858-4C0A-866C-8EF7F60899F0}" dt="2023-03-07T09:31:30.357" v="535" actId="20577"/>
          <ac:spMkLst>
            <pc:docMk/>
            <pc:sldMk cId="2985236356" sldId="329"/>
            <ac:spMk id="6" creationId="{5956A541-87CF-DEB2-F8C8-314DB8D8A1EE}"/>
          </ac:spMkLst>
        </pc:spChg>
        <pc:picChg chg="add mod">
          <ac:chgData name="DAVID CAIN" userId="d1b5409a-95d0-4935-872a-80567199088f" providerId="ADAL" clId="{9EED9B34-7858-4C0A-866C-8EF7F60899F0}" dt="2023-03-07T09:31:36.485" v="538" actId="1076"/>
          <ac:picMkLst>
            <pc:docMk/>
            <pc:sldMk cId="2985236356" sldId="329"/>
            <ac:picMk id="3" creationId="{DFE2C589-FA5B-E72A-4231-A417F79EE7DA}"/>
          </ac:picMkLst>
        </pc:picChg>
        <pc:picChg chg="add mod">
          <ac:chgData name="DAVID CAIN" userId="d1b5409a-95d0-4935-872a-80567199088f" providerId="ADAL" clId="{9EED9B34-7858-4C0A-866C-8EF7F60899F0}" dt="2023-03-07T09:31:39.949" v="539" actId="1076"/>
          <ac:picMkLst>
            <pc:docMk/>
            <pc:sldMk cId="2985236356" sldId="329"/>
            <ac:picMk id="5" creationId="{E3A72559-84E6-1CF9-1FF6-F7E1CD454254}"/>
          </ac:picMkLst>
        </pc:picChg>
      </pc:sldChg>
      <pc:sldChg chg="addSp delSp modSp new mod">
        <pc:chgData name="DAVID CAIN" userId="d1b5409a-95d0-4935-872a-80567199088f" providerId="ADAL" clId="{9EED9B34-7858-4C0A-866C-8EF7F60899F0}" dt="2023-03-07T09:55:50.782" v="1011" actId="14100"/>
        <pc:sldMkLst>
          <pc:docMk/>
          <pc:sldMk cId="1229240830" sldId="330"/>
        </pc:sldMkLst>
        <pc:spChg chg="del">
          <ac:chgData name="DAVID CAIN" userId="d1b5409a-95d0-4935-872a-80567199088f" providerId="ADAL" clId="{9EED9B34-7858-4C0A-866C-8EF7F60899F0}" dt="2023-03-07T09:37:47.175" v="582" actId="478"/>
          <ac:spMkLst>
            <pc:docMk/>
            <pc:sldMk cId="1229240830" sldId="330"/>
            <ac:spMk id="2" creationId="{DCB2BA08-18F3-BCC8-5B01-286A14196182}"/>
          </ac:spMkLst>
        </pc:spChg>
        <pc:picChg chg="add mod">
          <ac:chgData name="DAVID CAIN" userId="d1b5409a-95d0-4935-872a-80567199088f" providerId="ADAL" clId="{9EED9B34-7858-4C0A-866C-8EF7F60899F0}" dt="2023-03-07T09:55:50.782" v="1011" actId="14100"/>
          <ac:picMkLst>
            <pc:docMk/>
            <pc:sldMk cId="1229240830" sldId="330"/>
            <ac:picMk id="4" creationId="{B75C5A64-E366-93C8-0459-12BB1FB5C18A}"/>
          </ac:picMkLst>
        </pc:picChg>
      </pc:sldChg>
      <pc:sldChg chg="addSp modSp new mod modClrScheme chgLayout">
        <pc:chgData name="DAVID CAIN" userId="d1b5409a-95d0-4935-872a-80567199088f" providerId="ADAL" clId="{9EED9B34-7858-4C0A-866C-8EF7F60899F0}" dt="2023-03-07T09:38:22.868" v="600" actId="20577"/>
        <pc:sldMkLst>
          <pc:docMk/>
          <pc:sldMk cId="1140289047" sldId="331"/>
        </pc:sldMkLst>
        <pc:spChg chg="add mod">
          <ac:chgData name="DAVID CAIN" userId="d1b5409a-95d0-4935-872a-80567199088f" providerId="ADAL" clId="{9EED9B34-7858-4C0A-866C-8EF7F60899F0}" dt="2023-03-07T09:38:22.868" v="600" actId="20577"/>
          <ac:spMkLst>
            <pc:docMk/>
            <pc:sldMk cId="1140289047" sldId="331"/>
            <ac:spMk id="2" creationId="{096B1E42-C29A-9226-1452-569476600035}"/>
          </ac:spMkLst>
        </pc:spChg>
        <pc:spChg chg="add mod">
          <ac:chgData name="DAVID CAIN" userId="d1b5409a-95d0-4935-872a-80567199088f" providerId="ADAL" clId="{9EED9B34-7858-4C0A-866C-8EF7F60899F0}" dt="2023-03-07T09:38:13.149" v="586" actId="700"/>
          <ac:spMkLst>
            <pc:docMk/>
            <pc:sldMk cId="1140289047" sldId="331"/>
            <ac:spMk id="3" creationId="{822A293E-02C6-0B3B-C7FF-4F51079B507C}"/>
          </ac:spMkLst>
        </pc:spChg>
      </pc:sldChg>
      <pc:sldChg chg="addSp delSp modSp new mod modClrScheme chgLayout">
        <pc:chgData name="DAVID CAIN" userId="d1b5409a-95d0-4935-872a-80567199088f" providerId="ADAL" clId="{9EED9B34-7858-4C0A-866C-8EF7F60899F0}" dt="2023-03-07T09:39:02.978" v="611" actId="20577"/>
        <pc:sldMkLst>
          <pc:docMk/>
          <pc:sldMk cId="112220318" sldId="332"/>
        </pc:sldMkLst>
        <pc:spChg chg="del mod ord">
          <ac:chgData name="DAVID CAIN" userId="d1b5409a-95d0-4935-872a-80567199088f" providerId="ADAL" clId="{9EED9B34-7858-4C0A-866C-8EF7F60899F0}" dt="2023-03-07T09:38:58.790" v="602" actId="700"/>
          <ac:spMkLst>
            <pc:docMk/>
            <pc:sldMk cId="112220318" sldId="332"/>
            <ac:spMk id="2" creationId="{C31BD0E5-C01A-936B-8A2D-8BFCFA2C5F0D}"/>
          </ac:spMkLst>
        </pc:spChg>
        <pc:spChg chg="del mod ord">
          <ac:chgData name="DAVID CAIN" userId="d1b5409a-95d0-4935-872a-80567199088f" providerId="ADAL" clId="{9EED9B34-7858-4C0A-866C-8EF7F60899F0}" dt="2023-03-07T09:38:58.790" v="602" actId="700"/>
          <ac:spMkLst>
            <pc:docMk/>
            <pc:sldMk cId="112220318" sldId="332"/>
            <ac:spMk id="3" creationId="{27B53A23-D564-BF30-4268-677A9042F589}"/>
          </ac:spMkLst>
        </pc:spChg>
        <pc:spChg chg="add mod ord">
          <ac:chgData name="DAVID CAIN" userId="d1b5409a-95d0-4935-872a-80567199088f" providerId="ADAL" clId="{9EED9B34-7858-4C0A-866C-8EF7F60899F0}" dt="2023-03-07T09:39:02.978" v="611" actId="20577"/>
          <ac:spMkLst>
            <pc:docMk/>
            <pc:sldMk cId="112220318" sldId="332"/>
            <ac:spMk id="4" creationId="{19DE45F0-3737-9E51-7E4E-0577CC55DE80}"/>
          </ac:spMkLst>
        </pc:spChg>
        <pc:spChg chg="add mod ord">
          <ac:chgData name="DAVID CAIN" userId="d1b5409a-95d0-4935-872a-80567199088f" providerId="ADAL" clId="{9EED9B34-7858-4C0A-866C-8EF7F60899F0}" dt="2023-03-07T09:38:58.790" v="602" actId="700"/>
          <ac:spMkLst>
            <pc:docMk/>
            <pc:sldMk cId="112220318" sldId="332"/>
            <ac:spMk id="5" creationId="{92BA6CC8-CD7C-2644-86B2-5C078FA7B24E}"/>
          </ac:spMkLst>
        </pc:spChg>
      </pc:sldChg>
      <pc:sldChg chg="modSp add mod">
        <pc:chgData name="DAVID CAIN" userId="d1b5409a-95d0-4935-872a-80567199088f" providerId="ADAL" clId="{9EED9B34-7858-4C0A-866C-8EF7F60899F0}" dt="2023-03-07T09:42:24.504" v="864" actId="20577"/>
        <pc:sldMkLst>
          <pc:docMk/>
          <pc:sldMk cId="2355857114" sldId="333"/>
        </pc:sldMkLst>
        <pc:spChg chg="mod">
          <ac:chgData name="DAVID CAIN" userId="d1b5409a-95d0-4935-872a-80567199088f" providerId="ADAL" clId="{9EED9B34-7858-4C0A-866C-8EF7F60899F0}" dt="2023-03-07T09:42:24.504" v="864" actId="20577"/>
          <ac:spMkLst>
            <pc:docMk/>
            <pc:sldMk cId="2355857114" sldId="333"/>
            <ac:spMk id="3" creationId="{20E46759-B22D-E8BC-9B44-A1049250200D}"/>
          </ac:spMkLst>
        </pc:spChg>
      </pc:sldChg>
      <pc:sldChg chg="addSp delSp modSp new mod modClrScheme chgLayout">
        <pc:chgData name="DAVID CAIN" userId="d1b5409a-95d0-4935-872a-80567199088f" providerId="ADAL" clId="{9EED9B34-7858-4C0A-866C-8EF7F60899F0}" dt="2023-03-07T10:20:30.387" v="2175" actId="20577"/>
        <pc:sldMkLst>
          <pc:docMk/>
          <pc:sldMk cId="196638517" sldId="334"/>
        </pc:sldMkLst>
        <pc:spChg chg="mod ord">
          <ac:chgData name="DAVID CAIN" userId="d1b5409a-95d0-4935-872a-80567199088f" providerId="ADAL" clId="{9EED9B34-7858-4C0A-866C-8EF7F60899F0}" dt="2023-03-07T10:20:06.532" v="2159" actId="20577"/>
          <ac:spMkLst>
            <pc:docMk/>
            <pc:sldMk cId="196638517" sldId="334"/>
            <ac:spMk id="2" creationId="{7D1A7CBF-176F-7B7F-D57C-3C0D7F019AD0}"/>
          </ac:spMkLst>
        </pc:spChg>
        <pc:spChg chg="add del mod ord">
          <ac:chgData name="DAVID CAIN" userId="d1b5409a-95d0-4935-872a-80567199088f" providerId="ADAL" clId="{9EED9B34-7858-4C0A-866C-8EF7F60899F0}" dt="2023-03-07T09:53:20.562" v="875" actId="700"/>
          <ac:spMkLst>
            <pc:docMk/>
            <pc:sldMk cId="196638517" sldId="334"/>
            <ac:spMk id="3" creationId="{CC0246AC-A3B8-C00E-8069-EE73675A79C1}"/>
          </ac:spMkLst>
        </pc:spChg>
        <pc:spChg chg="add mod ord">
          <ac:chgData name="DAVID CAIN" userId="d1b5409a-95d0-4935-872a-80567199088f" providerId="ADAL" clId="{9EED9B34-7858-4C0A-866C-8EF7F60899F0}" dt="2023-03-07T10:20:30.387" v="2175" actId="20577"/>
          <ac:spMkLst>
            <pc:docMk/>
            <pc:sldMk cId="196638517" sldId="334"/>
            <ac:spMk id="4" creationId="{55D98259-92C5-5D41-6D76-3B2201C7C920}"/>
          </ac:spMkLst>
        </pc:spChg>
      </pc:sldChg>
      <pc:sldChg chg="addSp delSp modSp new mod modClrScheme chgLayout">
        <pc:chgData name="DAVID CAIN" userId="d1b5409a-95d0-4935-872a-80567199088f" providerId="ADAL" clId="{9EED9B34-7858-4C0A-866C-8EF7F60899F0}" dt="2023-03-07T10:09:06.382" v="1674" actId="404"/>
        <pc:sldMkLst>
          <pc:docMk/>
          <pc:sldMk cId="3514628021" sldId="335"/>
        </pc:sldMkLst>
        <pc:spChg chg="del">
          <ac:chgData name="DAVID CAIN" userId="d1b5409a-95d0-4935-872a-80567199088f" providerId="ADAL" clId="{9EED9B34-7858-4C0A-866C-8EF7F60899F0}" dt="2023-03-07T09:57:50.481" v="1061" actId="478"/>
          <ac:spMkLst>
            <pc:docMk/>
            <pc:sldMk cId="3514628021" sldId="335"/>
            <ac:spMk id="2" creationId="{75002583-4223-9565-B9FC-684DA353B91D}"/>
          </ac:spMkLst>
        </pc:spChg>
        <pc:spChg chg="del">
          <ac:chgData name="DAVID CAIN" userId="d1b5409a-95d0-4935-872a-80567199088f" providerId="ADAL" clId="{9EED9B34-7858-4C0A-866C-8EF7F60899F0}" dt="2023-03-07T09:57:49.667" v="1060" actId="478"/>
          <ac:spMkLst>
            <pc:docMk/>
            <pc:sldMk cId="3514628021" sldId="335"/>
            <ac:spMk id="3" creationId="{6230AFB6-B923-C007-C9EF-2D2031E6B0BC}"/>
          </ac:spMkLst>
        </pc:spChg>
        <pc:spChg chg="add mod ord">
          <ac:chgData name="DAVID CAIN" userId="d1b5409a-95d0-4935-872a-80567199088f" providerId="ADAL" clId="{9EED9B34-7858-4C0A-866C-8EF7F60899F0}" dt="2023-03-07T10:09:06.382" v="1674" actId="404"/>
          <ac:spMkLst>
            <pc:docMk/>
            <pc:sldMk cId="3514628021" sldId="335"/>
            <ac:spMk id="6" creationId="{8E9B5CBB-91BD-12B0-ACB4-7B069D3F1728}"/>
          </ac:spMkLst>
        </pc:spChg>
        <pc:spChg chg="add del mod ord">
          <ac:chgData name="DAVID CAIN" userId="d1b5409a-95d0-4935-872a-80567199088f" providerId="ADAL" clId="{9EED9B34-7858-4C0A-866C-8EF7F60899F0}" dt="2023-03-07T10:07:06.926" v="1391" actId="478"/>
          <ac:spMkLst>
            <pc:docMk/>
            <pc:sldMk cId="3514628021" sldId="335"/>
            <ac:spMk id="7" creationId="{587E1E01-4CC9-67C1-DDAB-D9F5C2122E91}"/>
          </ac:spMkLst>
        </pc:spChg>
        <pc:picChg chg="add mod">
          <ac:chgData name="DAVID CAIN" userId="d1b5409a-95d0-4935-872a-80567199088f" providerId="ADAL" clId="{9EED9B34-7858-4C0A-866C-8EF7F60899F0}" dt="2023-03-07T10:06:58.979" v="1389" actId="1076"/>
          <ac:picMkLst>
            <pc:docMk/>
            <pc:sldMk cId="3514628021" sldId="335"/>
            <ac:picMk id="5" creationId="{E6AB8E24-E1AF-B5FF-29F1-436BEF417136}"/>
          </ac:picMkLst>
        </pc:picChg>
      </pc:sldChg>
      <pc:sldChg chg="addSp delSp modSp new mod modClrScheme chgLayout">
        <pc:chgData name="DAVID CAIN" userId="d1b5409a-95d0-4935-872a-80567199088f" providerId="ADAL" clId="{9EED9B34-7858-4C0A-866C-8EF7F60899F0}" dt="2023-03-07T10:04:14.012" v="1214" actId="14100"/>
        <pc:sldMkLst>
          <pc:docMk/>
          <pc:sldMk cId="1807626176" sldId="336"/>
        </pc:sldMkLst>
        <pc:spChg chg="del">
          <ac:chgData name="DAVID CAIN" userId="d1b5409a-95d0-4935-872a-80567199088f" providerId="ADAL" clId="{9EED9B34-7858-4C0A-866C-8EF7F60899F0}" dt="2023-03-07T09:58:09.827" v="1065" actId="478"/>
          <ac:spMkLst>
            <pc:docMk/>
            <pc:sldMk cId="1807626176" sldId="336"/>
            <ac:spMk id="2" creationId="{54D9E34E-F6E6-854C-7954-6974E4C64C98}"/>
          </ac:spMkLst>
        </pc:spChg>
        <pc:spChg chg="del">
          <ac:chgData name="DAVID CAIN" userId="d1b5409a-95d0-4935-872a-80567199088f" providerId="ADAL" clId="{9EED9B34-7858-4C0A-866C-8EF7F60899F0}" dt="2023-03-07T09:58:10.640" v="1066" actId="478"/>
          <ac:spMkLst>
            <pc:docMk/>
            <pc:sldMk cId="1807626176" sldId="336"/>
            <ac:spMk id="3" creationId="{C3DDDA28-9353-FABD-4481-7432CED2ED5E}"/>
          </ac:spMkLst>
        </pc:spChg>
        <pc:spChg chg="add mod">
          <ac:chgData name="DAVID CAIN" userId="d1b5409a-95d0-4935-872a-80567199088f" providerId="ADAL" clId="{9EED9B34-7858-4C0A-866C-8EF7F60899F0}" dt="2023-03-07T10:04:14.012" v="1214" actId="14100"/>
          <ac:spMkLst>
            <pc:docMk/>
            <pc:sldMk cId="1807626176" sldId="336"/>
            <ac:spMk id="7" creationId="{FC7D9D6C-A4A2-F277-B816-24D0673075EF}"/>
          </ac:spMkLst>
        </pc:spChg>
        <pc:picChg chg="add">
          <ac:chgData name="DAVID CAIN" userId="d1b5409a-95d0-4935-872a-80567199088f" providerId="ADAL" clId="{9EED9B34-7858-4C0A-866C-8EF7F60899F0}" dt="2023-03-07T09:58:43.620" v="1069" actId="22"/>
          <ac:picMkLst>
            <pc:docMk/>
            <pc:sldMk cId="1807626176" sldId="336"/>
            <ac:picMk id="5" creationId="{68536F8E-D230-D52C-71D4-1E841B91EED4}"/>
          </ac:picMkLst>
        </pc:picChg>
        <pc:picChg chg="add mod">
          <ac:chgData name="DAVID CAIN" userId="d1b5409a-95d0-4935-872a-80567199088f" providerId="ADAL" clId="{9EED9B34-7858-4C0A-866C-8EF7F60899F0}" dt="2023-03-07T10:03:27.688" v="1151"/>
          <ac:picMkLst>
            <pc:docMk/>
            <pc:sldMk cId="1807626176" sldId="336"/>
            <ac:picMk id="8" creationId="{80F852D3-28C7-74FF-AC74-399AE2A0EFCC}"/>
          </ac:picMkLst>
        </pc:picChg>
        <pc:cxnChg chg="add del mod">
          <ac:chgData name="DAVID CAIN" userId="d1b5409a-95d0-4935-872a-80567199088f" providerId="ADAL" clId="{9EED9B34-7858-4C0A-866C-8EF7F60899F0}" dt="2023-03-07T10:04:11.614" v="1213" actId="478"/>
          <ac:cxnSpMkLst>
            <pc:docMk/>
            <pc:sldMk cId="1807626176" sldId="336"/>
            <ac:cxnSpMk id="6" creationId="{678019B5-B4E5-2A5C-6AD0-E7B7C74CE549}"/>
          </ac:cxnSpMkLst>
        </pc:cxnChg>
      </pc:sldChg>
      <pc:sldChg chg="addSp delSp modSp new mod">
        <pc:chgData name="DAVID CAIN" userId="d1b5409a-95d0-4935-872a-80567199088f" providerId="ADAL" clId="{9EED9B34-7858-4C0A-866C-8EF7F60899F0}" dt="2023-03-07T10:04:37.132" v="1218" actId="14100"/>
        <pc:sldMkLst>
          <pc:docMk/>
          <pc:sldMk cId="7669856" sldId="337"/>
        </pc:sldMkLst>
        <pc:spChg chg="add del mod">
          <ac:chgData name="DAVID CAIN" userId="d1b5409a-95d0-4935-872a-80567199088f" providerId="ADAL" clId="{9EED9B34-7858-4C0A-866C-8EF7F60899F0}" dt="2023-03-07T10:02:26.301" v="1138" actId="478"/>
          <ac:spMkLst>
            <pc:docMk/>
            <pc:sldMk cId="7669856" sldId="337"/>
            <ac:spMk id="8" creationId="{9681E426-B59D-4121-3A91-366C801E5437}"/>
          </ac:spMkLst>
        </pc:spChg>
        <pc:spChg chg="add mod">
          <ac:chgData name="DAVID CAIN" userId="d1b5409a-95d0-4935-872a-80567199088f" providerId="ADAL" clId="{9EED9B34-7858-4C0A-866C-8EF7F60899F0}" dt="2023-03-07T10:04:37.132" v="1218" actId="14100"/>
          <ac:spMkLst>
            <pc:docMk/>
            <pc:sldMk cId="7669856" sldId="337"/>
            <ac:spMk id="9" creationId="{9EBB7EFA-63B0-14E3-5EF9-0F3F88D8DF4B}"/>
          </ac:spMkLst>
        </pc:spChg>
        <pc:picChg chg="add">
          <ac:chgData name="DAVID CAIN" userId="d1b5409a-95d0-4935-872a-80567199088f" providerId="ADAL" clId="{9EED9B34-7858-4C0A-866C-8EF7F60899F0}" dt="2023-03-07T09:59:07.219" v="1071" actId="22"/>
          <ac:picMkLst>
            <pc:docMk/>
            <pc:sldMk cId="7669856" sldId="337"/>
            <ac:picMk id="3" creationId="{5790CCAE-9169-2B5E-0026-CC9F33236CCB}"/>
          </ac:picMkLst>
        </pc:picChg>
        <pc:picChg chg="add mod ord">
          <ac:chgData name="DAVID CAIN" userId="d1b5409a-95d0-4935-872a-80567199088f" providerId="ADAL" clId="{9EED9B34-7858-4C0A-866C-8EF7F60899F0}" dt="2023-03-07T10:04:30.652" v="1217" actId="1076"/>
          <ac:picMkLst>
            <pc:docMk/>
            <pc:sldMk cId="7669856" sldId="337"/>
            <ac:picMk id="7" creationId="{EB3426A4-EC60-4224-58CD-9FFD277D17BF}"/>
          </ac:picMkLst>
        </pc:picChg>
        <pc:cxnChg chg="add del mod">
          <ac:chgData name="DAVID CAIN" userId="d1b5409a-95d0-4935-872a-80567199088f" providerId="ADAL" clId="{9EED9B34-7858-4C0A-866C-8EF7F60899F0}" dt="2023-03-07T10:04:23.436" v="1216" actId="478"/>
          <ac:cxnSpMkLst>
            <pc:docMk/>
            <pc:sldMk cId="7669856" sldId="337"/>
            <ac:cxnSpMk id="5" creationId="{4E763A3A-66B1-5C2C-3BFE-80171FC3750D}"/>
          </ac:cxnSpMkLst>
        </pc:cxnChg>
      </pc:sldChg>
      <pc:sldChg chg="addSp modSp new mod">
        <pc:chgData name="DAVID CAIN" userId="d1b5409a-95d0-4935-872a-80567199088f" providerId="ADAL" clId="{9EED9B34-7858-4C0A-866C-8EF7F60899F0}" dt="2023-03-07T10:05:43.997" v="1292" actId="20577"/>
        <pc:sldMkLst>
          <pc:docMk/>
          <pc:sldMk cId="98930794" sldId="338"/>
        </pc:sldMkLst>
        <pc:spChg chg="add mod">
          <ac:chgData name="DAVID CAIN" userId="d1b5409a-95d0-4935-872a-80567199088f" providerId="ADAL" clId="{9EED9B34-7858-4C0A-866C-8EF7F60899F0}" dt="2023-03-07T10:05:43.997" v="1292" actId="20577"/>
          <ac:spMkLst>
            <pc:docMk/>
            <pc:sldMk cId="98930794" sldId="338"/>
            <ac:spMk id="4" creationId="{5EA942C1-AB83-838D-09A9-10EB9AEF1120}"/>
          </ac:spMkLst>
        </pc:spChg>
        <pc:picChg chg="add">
          <ac:chgData name="DAVID CAIN" userId="d1b5409a-95d0-4935-872a-80567199088f" providerId="ADAL" clId="{9EED9B34-7858-4C0A-866C-8EF7F60899F0}" dt="2023-03-07T09:59:23.547" v="1073" actId="22"/>
          <ac:picMkLst>
            <pc:docMk/>
            <pc:sldMk cId="98930794" sldId="338"/>
            <ac:picMk id="3" creationId="{AEEC0B59-58BF-ACD0-4DB2-CD3026F126EE}"/>
          </ac:picMkLst>
        </pc:picChg>
        <pc:picChg chg="add mod">
          <ac:chgData name="DAVID CAIN" userId="d1b5409a-95d0-4935-872a-80567199088f" providerId="ADAL" clId="{9EED9B34-7858-4C0A-866C-8EF7F60899F0}" dt="2023-03-07T10:04:56.939" v="1222" actId="1076"/>
          <ac:picMkLst>
            <pc:docMk/>
            <pc:sldMk cId="98930794" sldId="338"/>
            <ac:picMk id="5" creationId="{CE482B12-C9D6-1C13-C4B8-0738E32AA53F}"/>
          </ac:picMkLst>
        </pc:picChg>
      </pc:sldChg>
      <pc:sldChg chg="addSp modSp new mod">
        <pc:chgData name="DAVID CAIN" userId="d1b5409a-95d0-4935-872a-80567199088f" providerId="ADAL" clId="{9EED9B34-7858-4C0A-866C-8EF7F60899F0}" dt="2023-03-07T10:06:10.785" v="1328" actId="20577"/>
        <pc:sldMkLst>
          <pc:docMk/>
          <pc:sldMk cId="498761865" sldId="339"/>
        </pc:sldMkLst>
        <pc:spChg chg="add mod">
          <ac:chgData name="DAVID CAIN" userId="d1b5409a-95d0-4935-872a-80567199088f" providerId="ADAL" clId="{9EED9B34-7858-4C0A-866C-8EF7F60899F0}" dt="2023-03-07T10:06:10.785" v="1328" actId="20577"/>
          <ac:spMkLst>
            <pc:docMk/>
            <pc:sldMk cId="498761865" sldId="339"/>
            <ac:spMk id="4" creationId="{70CC80B1-AB67-DD8B-401E-52C096EFD233}"/>
          </ac:spMkLst>
        </pc:spChg>
        <pc:picChg chg="add">
          <ac:chgData name="DAVID CAIN" userId="d1b5409a-95d0-4935-872a-80567199088f" providerId="ADAL" clId="{9EED9B34-7858-4C0A-866C-8EF7F60899F0}" dt="2023-03-07T09:59:48.497" v="1075" actId="22"/>
          <ac:picMkLst>
            <pc:docMk/>
            <pc:sldMk cId="498761865" sldId="339"/>
            <ac:picMk id="3" creationId="{FFC26EB5-A1F1-E572-46B6-FC779890149E}"/>
          </ac:picMkLst>
        </pc:picChg>
        <pc:picChg chg="add mod">
          <ac:chgData name="DAVID CAIN" userId="d1b5409a-95d0-4935-872a-80567199088f" providerId="ADAL" clId="{9EED9B34-7858-4C0A-866C-8EF7F60899F0}" dt="2023-03-07T10:05:54.864" v="1293"/>
          <ac:picMkLst>
            <pc:docMk/>
            <pc:sldMk cId="498761865" sldId="339"/>
            <ac:picMk id="5" creationId="{07171D77-4723-D62E-5AA2-81C6FA7BA094}"/>
          </ac:picMkLst>
        </pc:picChg>
      </pc:sldChg>
      <pc:sldChg chg="addSp modSp new mod">
        <pc:chgData name="DAVID CAIN" userId="d1b5409a-95d0-4935-872a-80567199088f" providerId="ADAL" clId="{9EED9B34-7858-4C0A-866C-8EF7F60899F0}" dt="2023-03-07T10:06:42.301" v="1387" actId="20577"/>
        <pc:sldMkLst>
          <pc:docMk/>
          <pc:sldMk cId="969006544" sldId="340"/>
        </pc:sldMkLst>
        <pc:spChg chg="add mod">
          <ac:chgData name="DAVID CAIN" userId="d1b5409a-95d0-4935-872a-80567199088f" providerId="ADAL" clId="{9EED9B34-7858-4C0A-866C-8EF7F60899F0}" dt="2023-03-07T10:06:42.301" v="1387" actId="20577"/>
          <ac:spMkLst>
            <pc:docMk/>
            <pc:sldMk cId="969006544" sldId="340"/>
            <ac:spMk id="4" creationId="{EA6448BF-480A-D648-7702-4F9A6B555CC0}"/>
          </ac:spMkLst>
        </pc:spChg>
        <pc:picChg chg="add">
          <ac:chgData name="DAVID CAIN" userId="d1b5409a-95d0-4935-872a-80567199088f" providerId="ADAL" clId="{9EED9B34-7858-4C0A-866C-8EF7F60899F0}" dt="2023-03-07T10:00:09.324" v="1077" actId="22"/>
          <ac:picMkLst>
            <pc:docMk/>
            <pc:sldMk cId="969006544" sldId="340"/>
            <ac:picMk id="3" creationId="{472C348F-35FE-1525-6E1A-F67426135605}"/>
          </ac:picMkLst>
        </pc:picChg>
        <pc:picChg chg="add mod">
          <ac:chgData name="DAVID CAIN" userId="d1b5409a-95d0-4935-872a-80567199088f" providerId="ADAL" clId="{9EED9B34-7858-4C0A-866C-8EF7F60899F0}" dt="2023-03-07T10:06:15.988" v="1329"/>
          <ac:picMkLst>
            <pc:docMk/>
            <pc:sldMk cId="969006544" sldId="340"/>
            <ac:picMk id="5" creationId="{AB5980A1-7523-E9D8-2E68-9DC528E6DDC1}"/>
          </ac:picMkLst>
        </pc:picChg>
      </pc:sldChg>
      <pc:sldChg chg="addSp delSp modSp new mod">
        <pc:chgData name="DAVID CAIN" userId="d1b5409a-95d0-4935-872a-80567199088f" providerId="ADAL" clId="{9EED9B34-7858-4C0A-866C-8EF7F60899F0}" dt="2023-03-07T10:10:06.428" v="1740" actId="1076"/>
        <pc:sldMkLst>
          <pc:docMk/>
          <pc:sldMk cId="2922357471" sldId="341"/>
        </pc:sldMkLst>
        <pc:spChg chg="add mod">
          <ac:chgData name="DAVID CAIN" userId="d1b5409a-95d0-4935-872a-80567199088f" providerId="ADAL" clId="{9EED9B34-7858-4C0A-866C-8EF7F60899F0}" dt="2023-03-07T10:10:06.428" v="1740" actId="1076"/>
          <ac:spMkLst>
            <pc:docMk/>
            <pc:sldMk cId="2922357471" sldId="341"/>
            <ac:spMk id="6" creationId="{989AE819-74E8-99CE-B3E0-E84BFF66D130}"/>
          </ac:spMkLst>
        </pc:spChg>
        <pc:picChg chg="add del">
          <ac:chgData name="DAVID CAIN" userId="d1b5409a-95d0-4935-872a-80567199088f" providerId="ADAL" clId="{9EED9B34-7858-4C0A-866C-8EF7F60899F0}" dt="2023-03-07T10:06:51.677" v="1388" actId="478"/>
          <ac:picMkLst>
            <pc:docMk/>
            <pc:sldMk cId="2922357471" sldId="341"/>
            <ac:picMk id="3" creationId="{7590BF92-E874-1C79-5986-57F7592358A6}"/>
          </ac:picMkLst>
        </pc:picChg>
        <pc:picChg chg="add mod">
          <ac:chgData name="DAVID CAIN" userId="d1b5409a-95d0-4935-872a-80567199088f" providerId="ADAL" clId="{9EED9B34-7858-4C0A-866C-8EF7F60899F0}" dt="2023-03-07T10:09:40.756" v="1678" actId="1076"/>
          <ac:picMkLst>
            <pc:docMk/>
            <pc:sldMk cId="2922357471" sldId="341"/>
            <ac:picMk id="5" creationId="{753F180D-4AAB-6B84-AE86-4119D42C26D5}"/>
          </ac:picMkLst>
        </pc:picChg>
      </pc:sldChg>
      <pc:sldChg chg="addSp delSp modSp new mod modClrScheme chgLayout">
        <pc:chgData name="DAVID CAIN" userId="d1b5409a-95d0-4935-872a-80567199088f" providerId="ADAL" clId="{9EED9B34-7858-4C0A-866C-8EF7F60899F0}" dt="2023-03-07T10:16:18.962" v="1971" actId="1076"/>
        <pc:sldMkLst>
          <pc:docMk/>
          <pc:sldMk cId="580391408" sldId="342"/>
        </pc:sldMkLst>
        <pc:spChg chg="add del mod ord">
          <ac:chgData name="DAVID CAIN" userId="d1b5409a-95d0-4935-872a-80567199088f" providerId="ADAL" clId="{9EED9B34-7858-4C0A-866C-8EF7F60899F0}" dt="2023-03-07T10:11:20.491" v="1743" actId="700"/>
          <ac:spMkLst>
            <pc:docMk/>
            <pc:sldMk cId="580391408" sldId="342"/>
            <ac:spMk id="2" creationId="{2196DABC-49DC-B74D-B17F-98449EBB80CB}"/>
          </ac:spMkLst>
        </pc:spChg>
        <pc:spChg chg="add del mod ord">
          <ac:chgData name="DAVID CAIN" userId="d1b5409a-95d0-4935-872a-80567199088f" providerId="ADAL" clId="{9EED9B34-7858-4C0A-866C-8EF7F60899F0}" dt="2023-03-07T10:11:20.491" v="1743" actId="700"/>
          <ac:spMkLst>
            <pc:docMk/>
            <pc:sldMk cId="580391408" sldId="342"/>
            <ac:spMk id="3" creationId="{09AC3EFF-6584-6F33-7F9D-37E73FB0ACD5}"/>
          </ac:spMkLst>
        </pc:spChg>
        <pc:spChg chg="add mod ord">
          <ac:chgData name="DAVID CAIN" userId="d1b5409a-95d0-4935-872a-80567199088f" providerId="ADAL" clId="{9EED9B34-7858-4C0A-866C-8EF7F60899F0}" dt="2023-03-07T10:11:35.822" v="1783" actId="20577"/>
          <ac:spMkLst>
            <pc:docMk/>
            <pc:sldMk cId="580391408" sldId="342"/>
            <ac:spMk id="4" creationId="{C2BAFF92-13A9-68FF-EEB9-C7D16D279FE2}"/>
          </ac:spMkLst>
        </pc:spChg>
        <pc:spChg chg="add mod ord">
          <ac:chgData name="DAVID CAIN" userId="d1b5409a-95d0-4935-872a-80567199088f" providerId="ADAL" clId="{9EED9B34-7858-4C0A-866C-8EF7F60899F0}" dt="2023-03-07T10:16:18.962" v="1971" actId="1076"/>
          <ac:spMkLst>
            <pc:docMk/>
            <pc:sldMk cId="580391408" sldId="342"/>
            <ac:spMk id="5" creationId="{F4F77B88-D7A0-F176-8AD8-0A240885A693}"/>
          </ac:spMkLst>
        </pc:spChg>
        <pc:picChg chg="add mod">
          <ac:chgData name="DAVID CAIN" userId="d1b5409a-95d0-4935-872a-80567199088f" providerId="ADAL" clId="{9EED9B34-7858-4C0A-866C-8EF7F60899F0}" dt="2023-03-07T10:15:42.483" v="1969" actId="1076"/>
          <ac:picMkLst>
            <pc:docMk/>
            <pc:sldMk cId="580391408" sldId="342"/>
            <ac:picMk id="7" creationId="{979A0AE3-A33F-7B0D-2E1B-E48A68F40542}"/>
          </ac:picMkLst>
        </pc:picChg>
        <pc:picChg chg="add mod">
          <ac:chgData name="DAVID CAIN" userId="d1b5409a-95d0-4935-872a-80567199088f" providerId="ADAL" clId="{9EED9B34-7858-4C0A-866C-8EF7F60899F0}" dt="2023-03-07T10:15:44.619" v="1970" actId="1076"/>
          <ac:picMkLst>
            <pc:docMk/>
            <pc:sldMk cId="580391408" sldId="342"/>
            <ac:picMk id="8" creationId="{9DF29699-DB24-4673-D301-42CA5D24D87B}"/>
          </ac:picMkLst>
        </pc:picChg>
        <pc:picChg chg="add mod">
          <ac:chgData name="DAVID CAIN" userId="d1b5409a-95d0-4935-872a-80567199088f" providerId="ADAL" clId="{9EED9B34-7858-4C0A-866C-8EF7F60899F0}" dt="2023-03-07T10:14:42.005" v="1904" actId="1076"/>
          <ac:picMkLst>
            <pc:docMk/>
            <pc:sldMk cId="580391408" sldId="342"/>
            <ac:picMk id="10" creationId="{3F4AE771-8464-4CE4-D4A9-EECD2A951D21}"/>
          </ac:picMkLst>
        </pc:picChg>
      </pc:sldChg>
      <pc:sldChg chg="addSp delSp modSp new mod modClrScheme chgLayout">
        <pc:chgData name="DAVID CAIN" userId="d1b5409a-95d0-4935-872a-80567199088f" providerId="ADAL" clId="{9EED9B34-7858-4C0A-866C-8EF7F60899F0}" dt="2023-03-07T10:19:43.293" v="2150" actId="207"/>
        <pc:sldMkLst>
          <pc:docMk/>
          <pc:sldMk cId="3392901557" sldId="343"/>
        </pc:sldMkLst>
        <pc:spChg chg="del mod ord">
          <ac:chgData name="DAVID CAIN" userId="d1b5409a-95d0-4935-872a-80567199088f" providerId="ADAL" clId="{9EED9B34-7858-4C0A-866C-8EF7F60899F0}" dt="2023-03-07T10:18:34.725" v="1974" actId="700"/>
          <ac:spMkLst>
            <pc:docMk/>
            <pc:sldMk cId="3392901557" sldId="343"/>
            <ac:spMk id="2" creationId="{2528921E-5D3D-D822-EA8A-4253E6CCF4D5}"/>
          </ac:spMkLst>
        </pc:spChg>
        <pc:spChg chg="del mod ord">
          <ac:chgData name="DAVID CAIN" userId="d1b5409a-95d0-4935-872a-80567199088f" providerId="ADAL" clId="{9EED9B34-7858-4C0A-866C-8EF7F60899F0}" dt="2023-03-07T10:18:34.725" v="1974" actId="700"/>
          <ac:spMkLst>
            <pc:docMk/>
            <pc:sldMk cId="3392901557" sldId="343"/>
            <ac:spMk id="3" creationId="{3095CFD7-4196-6853-5E1B-DDA2BA17773E}"/>
          </ac:spMkLst>
        </pc:spChg>
        <pc:spChg chg="add mod ord">
          <ac:chgData name="DAVID CAIN" userId="d1b5409a-95d0-4935-872a-80567199088f" providerId="ADAL" clId="{9EED9B34-7858-4C0A-866C-8EF7F60899F0}" dt="2023-03-07T10:19:04.706" v="2065" actId="207"/>
          <ac:spMkLst>
            <pc:docMk/>
            <pc:sldMk cId="3392901557" sldId="343"/>
            <ac:spMk id="4" creationId="{43D7332D-612F-4B56-8ECF-60272D7B7517}"/>
          </ac:spMkLst>
        </pc:spChg>
        <pc:spChg chg="add mod ord">
          <ac:chgData name="DAVID CAIN" userId="d1b5409a-95d0-4935-872a-80567199088f" providerId="ADAL" clId="{9EED9B34-7858-4C0A-866C-8EF7F60899F0}" dt="2023-03-07T10:19:43.293" v="2150" actId="207"/>
          <ac:spMkLst>
            <pc:docMk/>
            <pc:sldMk cId="3392901557" sldId="343"/>
            <ac:spMk id="5" creationId="{CB63003B-80AD-0ED2-D951-63C06409AF3A}"/>
          </ac:spMkLst>
        </pc:spChg>
      </pc:sldChg>
    </pc:docChg>
  </pc:docChgLst>
  <pc:docChgLst>
    <pc:chgData name="DAVID CAIN" userId="S::d.p.cain-2021@hull.ac.uk::d1b5409a-95d0-4935-872a-80567199088f" providerId="AD" clId="Web-{C7BA2952-A50E-4D5F-9A96-AB5BFC023B4F}"/>
    <pc:docChg chg="modSld">
      <pc:chgData name="DAVID CAIN" userId="S::d.p.cain-2021@hull.ac.uk::d1b5409a-95d0-4935-872a-80567199088f" providerId="AD" clId="Web-{C7BA2952-A50E-4D5F-9A96-AB5BFC023B4F}" dt="2023-02-07T17:00:05.156" v="380" actId="20577"/>
      <pc:docMkLst>
        <pc:docMk/>
      </pc:docMkLst>
      <pc:sldChg chg="modSp">
        <pc:chgData name="DAVID CAIN" userId="S::d.p.cain-2021@hull.ac.uk::d1b5409a-95d0-4935-872a-80567199088f" providerId="AD" clId="Web-{C7BA2952-A50E-4D5F-9A96-AB5BFC023B4F}" dt="2023-02-07T16:43:34.984" v="0" actId="1076"/>
        <pc:sldMkLst>
          <pc:docMk/>
          <pc:sldMk cId="3059367326" sldId="275"/>
        </pc:sldMkLst>
        <pc:spChg chg="mod">
          <ac:chgData name="DAVID CAIN" userId="S::d.p.cain-2021@hull.ac.uk::d1b5409a-95d0-4935-872a-80567199088f" providerId="AD" clId="Web-{C7BA2952-A50E-4D5F-9A96-AB5BFC023B4F}" dt="2023-02-07T16:43:34.984" v="0" actId="1076"/>
          <ac:spMkLst>
            <pc:docMk/>
            <pc:sldMk cId="3059367326" sldId="275"/>
            <ac:spMk id="3" creationId="{C632F2C8-2CEC-65E2-6C68-C73B72AE0C7E}"/>
          </ac:spMkLst>
        </pc:spChg>
      </pc:sldChg>
      <pc:sldChg chg="addSp delSp modSp">
        <pc:chgData name="DAVID CAIN" userId="S::d.p.cain-2021@hull.ac.uk::d1b5409a-95d0-4935-872a-80567199088f" providerId="AD" clId="Web-{C7BA2952-A50E-4D5F-9A96-AB5BFC023B4F}" dt="2023-02-07T17:00:05.156" v="380" actId="20577"/>
        <pc:sldMkLst>
          <pc:docMk/>
          <pc:sldMk cId="1610735913" sldId="280"/>
        </pc:sldMkLst>
        <pc:spChg chg="add mod ord">
          <ac:chgData name="DAVID CAIN" userId="S::d.p.cain-2021@hull.ac.uk::d1b5409a-95d0-4935-872a-80567199088f" providerId="AD" clId="Web-{C7BA2952-A50E-4D5F-9A96-AB5BFC023B4F}" dt="2023-02-07T16:49:00.333" v="123" actId="14100"/>
          <ac:spMkLst>
            <pc:docMk/>
            <pc:sldMk cId="1610735913" sldId="280"/>
            <ac:spMk id="3" creationId="{7738A7DC-BC30-E4B4-F345-21643F540F66}"/>
          </ac:spMkLst>
        </pc:spChg>
        <pc:spChg chg="mod">
          <ac:chgData name="DAVID CAIN" userId="S::d.p.cain-2021@hull.ac.uk::d1b5409a-95d0-4935-872a-80567199088f" providerId="AD" clId="Web-{C7BA2952-A50E-4D5F-9A96-AB5BFC023B4F}" dt="2023-02-07T16:49:07.443" v="124" actId="20577"/>
          <ac:spMkLst>
            <pc:docMk/>
            <pc:sldMk cId="1610735913" sldId="280"/>
            <ac:spMk id="6" creationId="{9D62BE7E-A3A0-C05E-9797-4587AA2A674B}"/>
          </ac:spMkLst>
        </pc:spChg>
        <pc:spChg chg="add del mod">
          <ac:chgData name="DAVID CAIN" userId="S::d.p.cain-2021@hull.ac.uk::d1b5409a-95d0-4935-872a-80567199088f" providerId="AD" clId="Web-{C7BA2952-A50E-4D5F-9A96-AB5BFC023B4F}" dt="2023-02-07T16:49:56.475" v="138"/>
          <ac:spMkLst>
            <pc:docMk/>
            <pc:sldMk cId="1610735913" sldId="280"/>
            <ac:spMk id="8" creationId="{74467F60-94A3-A100-A269-76B81D653E59}"/>
          </ac:spMkLst>
        </pc:spChg>
        <pc:spChg chg="add del">
          <ac:chgData name="DAVID CAIN" userId="S::d.p.cain-2021@hull.ac.uk::d1b5409a-95d0-4935-872a-80567199088f" providerId="AD" clId="Web-{C7BA2952-A50E-4D5F-9A96-AB5BFC023B4F}" dt="2023-02-07T16:49:39.803" v="132"/>
          <ac:spMkLst>
            <pc:docMk/>
            <pc:sldMk cId="1610735913" sldId="280"/>
            <ac:spMk id="10" creationId="{74467F60-94A3-A100-A269-76B81D653E59}"/>
          </ac:spMkLst>
        </pc:spChg>
        <pc:spChg chg="mod">
          <ac:chgData name="DAVID CAIN" userId="S::d.p.cain-2021@hull.ac.uk::d1b5409a-95d0-4935-872a-80567199088f" providerId="AD" clId="Web-{C7BA2952-A50E-4D5F-9A96-AB5BFC023B4F}" dt="2023-02-07T16:50:02.287" v="140" actId="20577"/>
          <ac:spMkLst>
            <pc:docMk/>
            <pc:sldMk cId="1610735913" sldId="280"/>
            <ac:spMk id="14" creationId="{0CFE962D-6284-47C2-7F92-D8BE89262FE0}"/>
          </ac:spMkLst>
        </pc:spChg>
        <pc:spChg chg="mod">
          <ac:chgData name="DAVID CAIN" userId="S::d.p.cain-2021@hull.ac.uk::d1b5409a-95d0-4935-872a-80567199088f" providerId="AD" clId="Web-{C7BA2952-A50E-4D5F-9A96-AB5BFC023B4F}" dt="2023-02-07T17:00:05.156" v="380" actId="20577"/>
          <ac:spMkLst>
            <pc:docMk/>
            <pc:sldMk cId="1610735913" sldId="280"/>
            <ac:spMk id="20" creationId="{A992A850-DB96-24EA-7A41-54ECADFA3C9B}"/>
          </ac:spMkLst>
        </pc:spChg>
        <pc:grpChg chg="add mod">
          <ac:chgData name="DAVID CAIN" userId="S::d.p.cain-2021@hull.ac.uk::d1b5409a-95d0-4935-872a-80567199088f" providerId="AD" clId="Web-{C7BA2952-A50E-4D5F-9A96-AB5BFC023B4F}" dt="2023-02-07T16:50:43.304" v="146" actId="1076"/>
          <ac:grpSpMkLst>
            <pc:docMk/>
            <pc:sldMk cId="1610735913" sldId="280"/>
            <ac:grpSpMk id="4" creationId="{78BAB196-C0C0-3EF1-5FB6-4A36E708DEEE}"/>
          </ac:grpSpMkLst>
        </pc:grpChg>
        <pc:grpChg chg="add mod ord">
          <ac:chgData name="DAVID CAIN" userId="S::d.p.cain-2021@hull.ac.uk::d1b5409a-95d0-4935-872a-80567199088f" providerId="AD" clId="Web-{C7BA2952-A50E-4D5F-9A96-AB5BFC023B4F}" dt="2023-02-07T16:50:43.350" v="147" actId="1076"/>
          <ac:grpSpMkLst>
            <pc:docMk/>
            <pc:sldMk cId="1610735913" sldId="280"/>
            <ac:grpSpMk id="11" creationId="{336A72B9-B201-2647-93DB-9D4C79D15E01}"/>
          </ac:grpSpMkLst>
        </pc:grpChg>
        <pc:grpChg chg="add mod ord">
          <ac:chgData name="DAVID CAIN" userId="S::d.p.cain-2021@hull.ac.uk::d1b5409a-95d0-4935-872a-80567199088f" providerId="AD" clId="Web-{C7BA2952-A50E-4D5F-9A96-AB5BFC023B4F}" dt="2023-02-07T16:51:09.648" v="155"/>
          <ac:grpSpMkLst>
            <pc:docMk/>
            <pc:sldMk cId="1610735913" sldId="280"/>
            <ac:grpSpMk id="17" creationId="{3FEBB904-AC5D-5D4C-B615-61FD44AF4E58}"/>
          </ac:grpSpMkLst>
        </pc:grpChg>
        <pc:picChg chg="add mod">
          <ac:chgData name="DAVID CAIN" userId="S::d.p.cain-2021@hull.ac.uk::d1b5409a-95d0-4935-872a-80567199088f" providerId="AD" clId="Web-{C7BA2952-A50E-4D5F-9A96-AB5BFC023B4F}" dt="2023-02-07T16:50:43.366" v="148" actId="1076"/>
          <ac:picMkLst>
            <pc:docMk/>
            <pc:sldMk cId="1610735913" sldId="280"/>
            <ac:picMk id="7" creationId="{643FD659-1FA9-4790-0865-67B4D6136E44}"/>
          </ac:picMkLst>
        </pc:picChg>
        <pc:picChg chg="add del">
          <ac:chgData name="DAVID CAIN" userId="S::d.p.cain-2021@hull.ac.uk::d1b5409a-95d0-4935-872a-80567199088f" providerId="AD" clId="Web-{C7BA2952-A50E-4D5F-9A96-AB5BFC023B4F}" dt="2023-02-07T16:49:39.803" v="132"/>
          <ac:picMkLst>
            <pc:docMk/>
            <pc:sldMk cId="1610735913" sldId="280"/>
            <ac:picMk id="9" creationId="{643FD659-1FA9-4790-0865-67B4D6136E44}"/>
          </ac:picMkLst>
        </pc:picChg>
        <pc:picChg chg="del">
          <ac:chgData name="DAVID CAIN" userId="S::d.p.cain-2021@hull.ac.uk::d1b5409a-95d0-4935-872a-80567199088f" providerId="AD" clId="Web-{C7BA2952-A50E-4D5F-9A96-AB5BFC023B4F}" dt="2023-02-07T16:49:48.178" v="135"/>
          <ac:picMkLst>
            <pc:docMk/>
            <pc:sldMk cId="1610735913" sldId="280"/>
            <ac:picMk id="13" creationId="{8A26CE71-138E-DC3D-CD4A-F0F1407B9F29}"/>
          </ac:picMkLst>
        </pc:picChg>
        <pc:picChg chg="add mod">
          <ac:chgData name="DAVID CAIN" userId="S::d.p.cain-2021@hull.ac.uk::d1b5409a-95d0-4935-872a-80567199088f" providerId="AD" clId="Web-{C7BA2952-A50E-4D5F-9A96-AB5BFC023B4F}" dt="2023-02-07T16:51:14.570" v="158" actId="1076"/>
          <ac:picMkLst>
            <pc:docMk/>
            <pc:sldMk cId="1610735913" sldId="280"/>
            <ac:picMk id="16" creationId="{E27CA9D5-84B8-7461-3549-5EA6B2240FA3}"/>
          </ac:picMkLst>
        </pc:picChg>
        <pc:picChg chg="del">
          <ac:chgData name="DAVID CAIN" userId="S::d.p.cain-2021@hull.ac.uk::d1b5409a-95d0-4935-872a-80567199088f" providerId="AD" clId="Web-{C7BA2952-A50E-4D5F-9A96-AB5BFC023B4F}" dt="2023-02-07T16:50:58.491" v="153"/>
          <ac:picMkLst>
            <pc:docMk/>
            <pc:sldMk cId="1610735913" sldId="280"/>
            <ac:picMk id="19" creationId="{6A70D5A6-38A6-F8AA-E23F-E900C13E6E4E}"/>
          </ac:picMkLst>
        </pc:picChg>
      </pc:sldChg>
      <pc:sldChg chg="delSp modSp">
        <pc:chgData name="DAVID CAIN" userId="S::d.p.cain-2021@hull.ac.uk::d1b5409a-95d0-4935-872a-80567199088f" providerId="AD" clId="Web-{C7BA2952-A50E-4D5F-9A96-AB5BFC023B4F}" dt="2023-02-07T16:49:29.131" v="127"/>
        <pc:sldMkLst>
          <pc:docMk/>
          <pc:sldMk cId="209100416" sldId="281"/>
        </pc:sldMkLst>
        <pc:spChg chg="del mod">
          <ac:chgData name="DAVID CAIN" userId="S::d.p.cain-2021@hull.ac.uk::d1b5409a-95d0-4935-872a-80567199088f" providerId="AD" clId="Web-{C7BA2952-A50E-4D5F-9A96-AB5BFC023B4F}" dt="2023-02-07T16:49:29.131" v="126"/>
          <ac:spMkLst>
            <pc:docMk/>
            <pc:sldMk cId="209100416" sldId="281"/>
            <ac:spMk id="6" creationId="{AF0ABDAC-5813-81BB-41B1-27FC0E3282F6}"/>
          </ac:spMkLst>
        </pc:spChg>
        <pc:picChg chg="del">
          <ac:chgData name="DAVID CAIN" userId="S::d.p.cain-2021@hull.ac.uk::d1b5409a-95d0-4935-872a-80567199088f" providerId="AD" clId="Web-{C7BA2952-A50E-4D5F-9A96-AB5BFC023B4F}" dt="2023-02-07T16:49:29.131" v="127"/>
          <ac:picMkLst>
            <pc:docMk/>
            <pc:sldMk cId="209100416" sldId="281"/>
            <ac:picMk id="5" creationId="{0A56F389-FB5A-7B38-3E1C-FCD0FD7E2941}"/>
          </ac:picMkLst>
        </pc:picChg>
      </pc:sldChg>
    </pc:docChg>
  </pc:docChgLst>
  <pc:docChgLst>
    <pc:chgData name="NIKOLAI VALKAMO" userId="S::n.valkamo-2021@hull.ac.uk::299f0d07-d9be-463a-8ac9-2de16a316413" providerId="AD" clId="Web-{497265C4-77B0-465D-8A15-7DF8A943F1D2}"/>
    <pc:docChg chg="addSld modSld sldOrd">
      <pc:chgData name="NIKOLAI VALKAMO" userId="S::n.valkamo-2021@hull.ac.uk::299f0d07-d9be-463a-8ac9-2de16a316413" providerId="AD" clId="Web-{497265C4-77B0-465D-8A15-7DF8A943F1D2}" dt="2022-12-01T11:00:11.226" v="57" actId="20577"/>
      <pc:docMkLst>
        <pc:docMk/>
      </pc:docMkLst>
      <pc:sldChg chg="modSp">
        <pc:chgData name="NIKOLAI VALKAMO" userId="S::n.valkamo-2021@hull.ac.uk::299f0d07-d9be-463a-8ac9-2de16a316413" providerId="AD" clId="Web-{497265C4-77B0-465D-8A15-7DF8A943F1D2}" dt="2022-12-01T10:58:11.161" v="21" actId="20577"/>
        <pc:sldMkLst>
          <pc:docMk/>
          <pc:sldMk cId="2516459496" sldId="257"/>
        </pc:sldMkLst>
        <pc:spChg chg="mod">
          <ac:chgData name="NIKOLAI VALKAMO" userId="S::n.valkamo-2021@hull.ac.uk::299f0d07-d9be-463a-8ac9-2de16a316413" providerId="AD" clId="Web-{497265C4-77B0-465D-8A15-7DF8A943F1D2}" dt="2022-12-01T10:58:11.161" v="21" actId="20577"/>
          <ac:spMkLst>
            <pc:docMk/>
            <pc:sldMk cId="2516459496" sldId="257"/>
            <ac:spMk id="3" creationId="{E3C8B14C-F7F3-56F1-C030-D48ACD8A43D7}"/>
          </ac:spMkLst>
        </pc:spChg>
      </pc:sldChg>
      <pc:sldChg chg="ord">
        <pc:chgData name="NIKOLAI VALKAMO" userId="S::n.valkamo-2021@hull.ac.uk::299f0d07-d9be-463a-8ac9-2de16a316413" providerId="AD" clId="Web-{497265C4-77B0-465D-8A15-7DF8A943F1D2}" dt="2022-12-01T10:57:45.911" v="0"/>
        <pc:sldMkLst>
          <pc:docMk/>
          <pc:sldMk cId="3486751548" sldId="258"/>
        </pc:sldMkLst>
      </pc:sldChg>
      <pc:sldChg chg="delSp modSp new">
        <pc:chgData name="NIKOLAI VALKAMO" userId="S::n.valkamo-2021@hull.ac.uk::299f0d07-d9be-463a-8ac9-2de16a316413" providerId="AD" clId="Web-{497265C4-77B0-465D-8A15-7DF8A943F1D2}" dt="2022-12-01T10:58:51.865" v="35" actId="20577"/>
        <pc:sldMkLst>
          <pc:docMk/>
          <pc:sldMk cId="1042922568" sldId="259"/>
        </pc:sldMkLst>
        <pc:spChg chg="del">
          <ac:chgData name="NIKOLAI VALKAMO" userId="S::n.valkamo-2021@hull.ac.uk::299f0d07-d9be-463a-8ac9-2de16a316413" providerId="AD" clId="Web-{497265C4-77B0-465D-8A15-7DF8A943F1D2}" dt="2022-12-01T10:58:24.161" v="23"/>
          <ac:spMkLst>
            <pc:docMk/>
            <pc:sldMk cId="1042922568" sldId="259"/>
            <ac:spMk id="2" creationId="{EBB6A5C0-9AC9-5D99-9D40-66C8CAFD08D0}"/>
          </ac:spMkLst>
        </pc:spChg>
        <pc:spChg chg="mod">
          <ac:chgData name="NIKOLAI VALKAMO" userId="S::n.valkamo-2021@hull.ac.uk::299f0d07-d9be-463a-8ac9-2de16a316413" providerId="AD" clId="Web-{497265C4-77B0-465D-8A15-7DF8A943F1D2}" dt="2022-12-01T10:58:51.865" v="35" actId="20577"/>
          <ac:spMkLst>
            <pc:docMk/>
            <pc:sldMk cId="1042922568" sldId="259"/>
            <ac:spMk id="3" creationId="{169B0677-95DD-7539-A865-C00806DD7E63}"/>
          </ac:spMkLst>
        </pc:spChg>
      </pc:sldChg>
      <pc:sldChg chg="modSp new ord">
        <pc:chgData name="NIKOLAI VALKAMO" userId="S::n.valkamo-2021@hull.ac.uk::299f0d07-d9be-463a-8ac9-2de16a316413" providerId="AD" clId="Web-{497265C4-77B0-465D-8A15-7DF8A943F1D2}" dt="2022-12-01T11:00:11.226" v="57" actId="20577"/>
        <pc:sldMkLst>
          <pc:docMk/>
          <pc:sldMk cId="2193093537" sldId="261"/>
        </pc:sldMkLst>
        <pc:spChg chg="mod">
          <ac:chgData name="NIKOLAI VALKAMO" userId="S::n.valkamo-2021@hull.ac.uk::299f0d07-d9be-463a-8ac9-2de16a316413" providerId="AD" clId="Web-{497265C4-77B0-465D-8A15-7DF8A943F1D2}" dt="2022-12-01T11:00:11.226" v="57" actId="20577"/>
          <ac:spMkLst>
            <pc:docMk/>
            <pc:sldMk cId="2193093537" sldId="261"/>
            <ac:spMk id="2" creationId="{47C91C85-3486-C0DA-6AB1-E77F14A4B637}"/>
          </ac:spMkLst>
        </pc:spChg>
        <pc:spChg chg="mod">
          <ac:chgData name="NIKOLAI VALKAMO" userId="S::n.valkamo-2021@hull.ac.uk::299f0d07-d9be-463a-8ac9-2de16a316413" providerId="AD" clId="Web-{497265C4-77B0-465D-8A15-7DF8A943F1D2}" dt="2022-12-01T10:59:52.679" v="41" actId="20577"/>
          <ac:spMkLst>
            <pc:docMk/>
            <pc:sldMk cId="2193093537" sldId="261"/>
            <ac:spMk id="3" creationId="{A1832B38-DA02-359C-39D8-BF2717135A1A}"/>
          </ac:spMkLst>
        </pc:spChg>
      </pc:sldChg>
    </pc:docChg>
  </pc:docChgLst>
  <pc:docChgLst>
    <pc:chgData name="DAVID CAIN" userId="S::d.p.cain-2021@hull.ac.uk::d1b5409a-95d0-4935-872a-80567199088f" providerId="AD" clId="Web-{EFAB3671-CF0D-46B0-A614-18B4044F9A22}"/>
    <pc:docChg chg="modSld">
      <pc:chgData name="DAVID CAIN" userId="S::d.p.cain-2021@hull.ac.uk::d1b5409a-95d0-4935-872a-80567199088f" providerId="AD" clId="Web-{EFAB3671-CF0D-46B0-A614-18B4044F9A22}" dt="2022-12-01T12:30:02.332" v="78" actId="20577"/>
      <pc:docMkLst>
        <pc:docMk/>
      </pc:docMkLst>
      <pc:sldChg chg="modSp">
        <pc:chgData name="DAVID CAIN" userId="S::d.p.cain-2021@hull.ac.uk::d1b5409a-95d0-4935-872a-80567199088f" providerId="AD" clId="Web-{EFAB3671-CF0D-46B0-A614-18B4044F9A22}" dt="2022-12-01T12:30:02.332" v="78" actId="20577"/>
        <pc:sldMkLst>
          <pc:docMk/>
          <pc:sldMk cId="2099804978" sldId="269"/>
        </pc:sldMkLst>
        <pc:spChg chg="mod">
          <ac:chgData name="DAVID CAIN" userId="S::d.p.cain-2021@hull.ac.uk::d1b5409a-95d0-4935-872a-80567199088f" providerId="AD" clId="Web-{EFAB3671-CF0D-46B0-A614-18B4044F9A22}" dt="2022-12-01T12:30:02.332" v="78" actId="20577"/>
          <ac:spMkLst>
            <pc:docMk/>
            <pc:sldMk cId="2099804978" sldId="269"/>
            <ac:spMk id="5" creationId="{3234229F-6638-813E-15E2-3CD996E435D3}"/>
          </ac:spMkLst>
        </pc:spChg>
      </pc:sldChg>
    </pc:docChg>
  </pc:docChgLst>
  <pc:docChgLst>
    <pc:chgData name="DAVID CAIN" userId="S::d.p.cain-2021@hull.ac.uk::d1b5409a-95d0-4935-872a-80567199088f" providerId="AD" clId="Web-{A98E72AB-EA0D-4456-963A-5D500A79D1F8}"/>
    <pc:docChg chg="modSld sldOrd">
      <pc:chgData name="DAVID CAIN" userId="S::d.p.cain-2021@hull.ac.uk::d1b5409a-95d0-4935-872a-80567199088f" providerId="AD" clId="Web-{A98E72AB-EA0D-4456-963A-5D500A79D1F8}" dt="2023-02-01T16:07:46.586" v="4"/>
      <pc:docMkLst>
        <pc:docMk/>
      </pc:docMkLst>
      <pc:sldChg chg="ord">
        <pc:chgData name="DAVID CAIN" userId="S::d.p.cain-2021@hull.ac.uk::d1b5409a-95d0-4935-872a-80567199088f" providerId="AD" clId="Web-{A98E72AB-EA0D-4456-963A-5D500A79D1F8}" dt="2023-02-01T16:07:46.586" v="4"/>
        <pc:sldMkLst>
          <pc:docMk/>
          <pc:sldMk cId="822659468" sldId="274"/>
        </pc:sldMkLst>
      </pc:sldChg>
      <pc:sldChg chg="modSp">
        <pc:chgData name="DAVID CAIN" userId="S::d.p.cain-2021@hull.ac.uk::d1b5409a-95d0-4935-872a-80567199088f" providerId="AD" clId="Web-{A98E72AB-EA0D-4456-963A-5D500A79D1F8}" dt="2023-02-01T16:07:39.867" v="3" actId="20577"/>
        <pc:sldMkLst>
          <pc:docMk/>
          <pc:sldMk cId="947995238" sldId="276"/>
        </pc:sldMkLst>
        <pc:spChg chg="mod">
          <ac:chgData name="DAVID CAIN" userId="S::d.p.cain-2021@hull.ac.uk::d1b5409a-95d0-4935-872a-80567199088f" providerId="AD" clId="Web-{A98E72AB-EA0D-4456-963A-5D500A79D1F8}" dt="2023-02-01T16:07:39.867" v="3" actId="20577"/>
          <ac:spMkLst>
            <pc:docMk/>
            <pc:sldMk cId="947995238" sldId="276"/>
            <ac:spMk id="2" creationId="{696F9039-F8B8-2FC6-8947-37C968E7C28C}"/>
          </ac:spMkLst>
        </pc:spChg>
      </pc:sldChg>
    </pc:docChg>
  </pc:docChgLst>
</pc:chgInfo>
</file>

<file path=ppt/diagrams/_rels/data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svg"/><Relationship Id="rId1" Type="http://schemas.openxmlformats.org/officeDocument/2006/relationships/image" Target="../media/image7.png"/><Relationship Id="rId4" Type="http://schemas.openxmlformats.org/officeDocument/2006/relationships/image" Target="../media/image10.svg"/></Relationships>
</file>

<file path=ppt/diagrams/_rels/drawing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svg"/><Relationship Id="rId1" Type="http://schemas.openxmlformats.org/officeDocument/2006/relationships/image" Target="../media/image7.png"/><Relationship Id="rId4" Type="http://schemas.openxmlformats.org/officeDocument/2006/relationships/image" Target="../media/image10.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49CAC46-A420-4127-A5E9-C66A79B657FD}"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00E7681F-6F9C-4D9A-B637-DCD5B0F7C24C}">
      <dgm:prSet/>
      <dgm:spPr/>
      <dgm:t>
        <a:bodyPr/>
        <a:lstStyle/>
        <a:p>
          <a:pPr>
            <a:lnSpc>
              <a:spcPct val="100000"/>
            </a:lnSpc>
          </a:pPr>
          <a:r>
            <a:rPr lang="en-US"/>
            <a:t>University brings a diverse range of students together and there is one common theme between each and every one of them, and that is the desire to eat food. It’s a requirement to live however they all struggle to cook and keep track of the food they eat.  There is no skill, no flavor, no passion when it comes to cooking. This comes around because students have never received any teaching from their parents, this leads to them knowing nothing in the kitchen and the extremely limiting timetables that the university push onto them. This app will assist students to decide, plan and prepare what to cook every day of the week. It will take into consideration what they currently have and can tell them what to buy the next time they go shopping. To further reduce the preparation time, it will also show them to steps needed and the kitchen equipment needed, everything is planned for them. </a:t>
          </a:r>
        </a:p>
      </dgm:t>
    </dgm:pt>
    <dgm:pt modelId="{6ABAB579-30EC-4B2A-A927-FADBCE75FB93}" type="parTrans" cxnId="{373F0BD0-2565-416B-9F56-981409D1AE33}">
      <dgm:prSet/>
      <dgm:spPr/>
      <dgm:t>
        <a:bodyPr/>
        <a:lstStyle/>
        <a:p>
          <a:endParaRPr lang="en-US"/>
        </a:p>
      </dgm:t>
    </dgm:pt>
    <dgm:pt modelId="{06410373-470A-481D-BA0B-D644EEC340B0}" type="sibTrans" cxnId="{373F0BD0-2565-416B-9F56-981409D1AE33}">
      <dgm:prSet/>
      <dgm:spPr/>
      <dgm:t>
        <a:bodyPr/>
        <a:lstStyle/>
        <a:p>
          <a:endParaRPr lang="en-US"/>
        </a:p>
      </dgm:t>
    </dgm:pt>
    <dgm:pt modelId="{EF300758-2565-428E-8C2C-E5BA9A94624F}">
      <dgm:prSet/>
      <dgm:spPr/>
      <dgm:t>
        <a:bodyPr/>
        <a:lstStyle/>
        <a:p>
          <a:pPr>
            <a:lnSpc>
              <a:spcPct val="100000"/>
            </a:lnSpc>
          </a:pPr>
          <a:r>
            <a:rPr lang="en-US"/>
            <a:t>This app will bring forth a social aspect, with everyone being able to share and rate recipes of each other. They may even decide to invite them over to dine with them. Creating  communities between students can bloom into amazing lifelong friendships between people that may never of met before. Developing friendships with others with common interests of food and culture from all sorts of backgrounds.</a:t>
          </a:r>
        </a:p>
      </dgm:t>
    </dgm:pt>
    <dgm:pt modelId="{27190A6A-E16C-4BA4-B378-6AF1EB04C26B}" type="parTrans" cxnId="{98896AB5-C10D-46BD-A0D9-F4FBAEB5DC30}">
      <dgm:prSet/>
      <dgm:spPr/>
      <dgm:t>
        <a:bodyPr/>
        <a:lstStyle/>
        <a:p>
          <a:endParaRPr lang="en-US"/>
        </a:p>
      </dgm:t>
    </dgm:pt>
    <dgm:pt modelId="{445E44AA-3DBB-49DE-B4D4-AEFBBFDFBD06}" type="sibTrans" cxnId="{98896AB5-C10D-46BD-A0D9-F4FBAEB5DC30}">
      <dgm:prSet/>
      <dgm:spPr/>
      <dgm:t>
        <a:bodyPr/>
        <a:lstStyle/>
        <a:p>
          <a:endParaRPr lang="en-US"/>
        </a:p>
      </dgm:t>
    </dgm:pt>
    <dgm:pt modelId="{99881EC7-8CDE-4935-9F9E-084BB9AA78A9}" type="pres">
      <dgm:prSet presAssocID="{949CAC46-A420-4127-A5E9-C66A79B657FD}" presName="root" presStyleCnt="0">
        <dgm:presLayoutVars>
          <dgm:dir/>
          <dgm:resizeHandles val="exact"/>
        </dgm:presLayoutVars>
      </dgm:prSet>
      <dgm:spPr/>
    </dgm:pt>
    <dgm:pt modelId="{236E1CA3-1956-4E71-AE6E-977696806B40}" type="pres">
      <dgm:prSet presAssocID="{00E7681F-6F9C-4D9A-B637-DCD5B0F7C24C}" presName="compNode" presStyleCnt="0"/>
      <dgm:spPr/>
    </dgm:pt>
    <dgm:pt modelId="{4B051B1B-7FDF-4F9C-896A-AE943AB668BE}" type="pres">
      <dgm:prSet presAssocID="{00E7681F-6F9C-4D9A-B637-DCD5B0F7C24C}" presName="bgRect" presStyleLbl="bgShp" presStyleIdx="0" presStyleCnt="2" custScaleY="109129"/>
      <dgm:spPr/>
    </dgm:pt>
    <dgm:pt modelId="{B6345C36-F2EE-4677-B955-25B0E39459C6}" type="pres">
      <dgm:prSet presAssocID="{00E7681F-6F9C-4D9A-B637-DCD5B0F7C24C}"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Avocado"/>
        </a:ext>
      </dgm:extLst>
    </dgm:pt>
    <dgm:pt modelId="{E04E65AE-49EA-4B3D-B743-32B66E399D28}" type="pres">
      <dgm:prSet presAssocID="{00E7681F-6F9C-4D9A-B637-DCD5B0F7C24C}" presName="spaceRect" presStyleCnt="0"/>
      <dgm:spPr/>
    </dgm:pt>
    <dgm:pt modelId="{7F89C640-FB31-4CC0-9026-A1D2903150CD}" type="pres">
      <dgm:prSet presAssocID="{00E7681F-6F9C-4D9A-B637-DCD5B0F7C24C}" presName="parTx" presStyleLbl="revTx" presStyleIdx="0" presStyleCnt="2" custLinFactNeighborX="-134" custLinFactNeighborY="-4282">
        <dgm:presLayoutVars>
          <dgm:chMax val="0"/>
          <dgm:chPref val="0"/>
        </dgm:presLayoutVars>
      </dgm:prSet>
      <dgm:spPr/>
    </dgm:pt>
    <dgm:pt modelId="{A01B7B4A-5F59-4B73-90F5-91A64F360C23}" type="pres">
      <dgm:prSet presAssocID="{06410373-470A-481D-BA0B-D644EEC340B0}" presName="sibTrans" presStyleCnt="0"/>
      <dgm:spPr/>
    </dgm:pt>
    <dgm:pt modelId="{34D1A852-E1CC-47B2-9634-374710E8FCA2}" type="pres">
      <dgm:prSet presAssocID="{EF300758-2565-428E-8C2C-E5BA9A94624F}" presName="compNode" presStyleCnt="0"/>
      <dgm:spPr/>
    </dgm:pt>
    <dgm:pt modelId="{3FD91B85-84A6-4D7A-972A-79F63DDB032A}" type="pres">
      <dgm:prSet presAssocID="{EF300758-2565-428E-8C2C-E5BA9A94624F}" presName="bgRect" presStyleLbl="bgShp" presStyleIdx="1" presStyleCnt="2"/>
      <dgm:spPr/>
    </dgm:pt>
    <dgm:pt modelId="{E663BF88-C1E1-4B1B-B8AA-FC5202027A2E}" type="pres">
      <dgm:prSet presAssocID="{EF300758-2565-428E-8C2C-E5BA9A94624F}"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User Network"/>
        </a:ext>
      </dgm:extLst>
    </dgm:pt>
    <dgm:pt modelId="{AC5659E5-CD68-4934-A634-FEBB622D70CD}" type="pres">
      <dgm:prSet presAssocID="{EF300758-2565-428E-8C2C-E5BA9A94624F}" presName="spaceRect" presStyleCnt="0"/>
      <dgm:spPr/>
    </dgm:pt>
    <dgm:pt modelId="{23673388-E58B-4584-A639-7C65474194DE}" type="pres">
      <dgm:prSet presAssocID="{EF300758-2565-428E-8C2C-E5BA9A94624F}" presName="parTx" presStyleLbl="revTx" presStyleIdx="1" presStyleCnt="2">
        <dgm:presLayoutVars>
          <dgm:chMax val="0"/>
          <dgm:chPref val="0"/>
        </dgm:presLayoutVars>
      </dgm:prSet>
      <dgm:spPr/>
    </dgm:pt>
  </dgm:ptLst>
  <dgm:cxnLst>
    <dgm:cxn modelId="{74C17F24-406A-4E8D-8407-DD6C5C89EF47}" type="presOf" srcId="{00E7681F-6F9C-4D9A-B637-DCD5B0F7C24C}" destId="{7F89C640-FB31-4CC0-9026-A1D2903150CD}" srcOrd="0" destOrd="0" presId="urn:microsoft.com/office/officeart/2018/2/layout/IconVerticalSolidList"/>
    <dgm:cxn modelId="{E846AA8E-8841-4A28-AFB0-AA343F9B18F6}" type="presOf" srcId="{949CAC46-A420-4127-A5E9-C66A79B657FD}" destId="{99881EC7-8CDE-4935-9F9E-084BB9AA78A9}" srcOrd="0" destOrd="0" presId="urn:microsoft.com/office/officeart/2018/2/layout/IconVerticalSolidList"/>
    <dgm:cxn modelId="{98896AB5-C10D-46BD-A0D9-F4FBAEB5DC30}" srcId="{949CAC46-A420-4127-A5E9-C66A79B657FD}" destId="{EF300758-2565-428E-8C2C-E5BA9A94624F}" srcOrd="1" destOrd="0" parTransId="{27190A6A-E16C-4BA4-B378-6AF1EB04C26B}" sibTransId="{445E44AA-3DBB-49DE-B4D4-AEFBBFDFBD06}"/>
    <dgm:cxn modelId="{373F0BD0-2565-416B-9F56-981409D1AE33}" srcId="{949CAC46-A420-4127-A5E9-C66A79B657FD}" destId="{00E7681F-6F9C-4D9A-B637-DCD5B0F7C24C}" srcOrd="0" destOrd="0" parTransId="{6ABAB579-30EC-4B2A-A927-FADBCE75FB93}" sibTransId="{06410373-470A-481D-BA0B-D644EEC340B0}"/>
    <dgm:cxn modelId="{3C9054D8-239B-45BA-A764-9C76E883F9FF}" type="presOf" srcId="{EF300758-2565-428E-8C2C-E5BA9A94624F}" destId="{23673388-E58B-4584-A639-7C65474194DE}" srcOrd="0" destOrd="0" presId="urn:microsoft.com/office/officeart/2018/2/layout/IconVerticalSolidList"/>
    <dgm:cxn modelId="{0B34E3EE-EB58-4B33-9C1F-CD824C9BDDE3}" type="presParOf" srcId="{99881EC7-8CDE-4935-9F9E-084BB9AA78A9}" destId="{236E1CA3-1956-4E71-AE6E-977696806B40}" srcOrd="0" destOrd="0" presId="urn:microsoft.com/office/officeart/2018/2/layout/IconVerticalSolidList"/>
    <dgm:cxn modelId="{BC32D7BB-95A2-4C38-AA4F-53DC43014613}" type="presParOf" srcId="{236E1CA3-1956-4E71-AE6E-977696806B40}" destId="{4B051B1B-7FDF-4F9C-896A-AE943AB668BE}" srcOrd="0" destOrd="0" presId="urn:microsoft.com/office/officeart/2018/2/layout/IconVerticalSolidList"/>
    <dgm:cxn modelId="{D0100094-FE26-49F0-82A6-662496495D5F}" type="presParOf" srcId="{236E1CA3-1956-4E71-AE6E-977696806B40}" destId="{B6345C36-F2EE-4677-B955-25B0E39459C6}" srcOrd="1" destOrd="0" presId="urn:microsoft.com/office/officeart/2018/2/layout/IconVerticalSolidList"/>
    <dgm:cxn modelId="{79299668-225D-4B83-8D13-A67E23328900}" type="presParOf" srcId="{236E1CA3-1956-4E71-AE6E-977696806B40}" destId="{E04E65AE-49EA-4B3D-B743-32B66E399D28}" srcOrd="2" destOrd="0" presId="urn:microsoft.com/office/officeart/2018/2/layout/IconVerticalSolidList"/>
    <dgm:cxn modelId="{4DF93F94-FA32-4A1C-A25C-577D807ABF04}" type="presParOf" srcId="{236E1CA3-1956-4E71-AE6E-977696806B40}" destId="{7F89C640-FB31-4CC0-9026-A1D2903150CD}" srcOrd="3" destOrd="0" presId="urn:microsoft.com/office/officeart/2018/2/layout/IconVerticalSolidList"/>
    <dgm:cxn modelId="{9AB25F1C-A07C-4165-A3C3-6086BC1DA8E7}" type="presParOf" srcId="{99881EC7-8CDE-4935-9F9E-084BB9AA78A9}" destId="{A01B7B4A-5F59-4B73-90F5-91A64F360C23}" srcOrd="1" destOrd="0" presId="urn:microsoft.com/office/officeart/2018/2/layout/IconVerticalSolidList"/>
    <dgm:cxn modelId="{DB465278-1CA9-4691-AFC8-6A498882D677}" type="presParOf" srcId="{99881EC7-8CDE-4935-9F9E-084BB9AA78A9}" destId="{34D1A852-E1CC-47B2-9634-374710E8FCA2}" srcOrd="2" destOrd="0" presId="urn:microsoft.com/office/officeart/2018/2/layout/IconVerticalSolidList"/>
    <dgm:cxn modelId="{68325679-9E91-47F8-B6C3-1B1B1552F6BB}" type="presParOf" srcId="{34D1A852-E1CC-47B2-9634-374710E8FCA2}" destId="{3FD91B85-84A6-4D7A-972A-79F63DDB032A}" srcOrd="0" destOrd="0" presId="urn:microsoft.com/office/officeart/2018/2/layout/IconVerticalSolidList"/>
    <dgm:cxn modelId="{2CB4BCDB-1820-4B06-84E9-AEE4053F4031}" type="presParOf" srcId="{34D1A852-E1CC-47B2-9634-374710E8FCA2}" destId="{E663BF88-C1E1-4B1B-B8AA-FC5202027A2E}" srcOrd="1" destOrd="0" presId="urn:microsoft.com/office/officeart/2018/2/layout/IconVerticalSolidList"/>
    <dgm:cxn modelId="{ACA014AE-423B-48DC-B442-9EDD65F393B5}" type="presParOf" srcId="{34D1A852-E1CC-47B2-9634-374710E8FCA2}" destId="{AC5659E5-CD68-4934-A634-FEBB622D70CD}" srcOrd="2" destOrd="0" presId="urn:microsoft.com/office/officeart/2018/2/layout/IconVerticalSolidList"/>
    <dgm:cxn modelId="{F17878CB-DA8A-4DC6-9FA1-35543018C35D}" type="presParOf" srcId="{34D1A852-E1CC-47B2-9634-374710E8FCA2}" destId="{23673388-E58B-4584-A639-7C65474194DE}"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B051B1B-7FDF-4F9C-896A-AE943AB668BE}">
      <dsp:nvSpPr>
        <dsp:cNvPr id="0" name=""/>
        <dsp:cNvSpPr/>
      </dsp:nvSpPr>
      <dsp:spPr>
        <a:xfrm>
          <a:off x="0" y="2034"/>
          <a:ext cx="10515600" cy="2044083"/>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6345C36-F2EE-4677-B955-25B0E39459C6}">
      <dsp:nvSpPr>
        <dsp:cNvPr id="0" name=""/>
        <dsp:cNvSpPr/>
      </dsp:nvSpPr>
      <dsp:spPr>
        <a:xfrm>
          <a:off x="618335" y="461953"/>
          <a:ext cx="1124246" cy="112424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F89C640-FB31-4CC0-9026-A1D2903150CD}">
      <dsp:nvSpPr>
        <dsp:cNvPr id="0" name=""/>
        <dsp:cNvSpPr/>
      </dsp:nvSpPr>
      <dsp:spPr>
        <a:xfrm>
          <a:off x="2350125" y="4"/>
          <a:ext cx="8052914" cy="20440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6332" tIns="216332" rIns="216332" bIns="216332" numCol="1" spcCol="1270" anchor="ctr" anchorCtr="0">
          <a:noAutofit/>
        </a:bodyPr>
        <a:lstStyle/>
        <a:p>
          <a:pPr marL="0" lvl="0" indent="0" algn="l" defTabSz="622300">
            <a:lnSpc>
              <a:spcPct val="100000"/>
            </a:lnSpc>
            <a:spcBef>
              <a:spcPct val="0"/>
            </a:spcBef>
            <a:spcAft>
              <a:spcPct val="35000"/>
            </a:spcAft>
            <a:buNone/>
          </a:pPr>
          <a:r>
            <a:rPr lang="en-US" sz="1400" kern="1200"/>
            <a:t>University brings a diverse range of students together and there is one common theme between each and every one of them, and that is the desire to eat food. It’s a requirement to live however they all struggle to cook and keep track of the food they eat.  There is no skill, no flavor, no passion when it comes to cooking. This comes around because students have never received any teaching from their parents, this leads to them knowing nothing in the kitchen and the extremely limiting timetables that the university push onto them. This app will assist students to decide, plan and prepare what to cook every day of the week. It will take into consideration what they currently have and can tell them what to buy the next time they go shopping. To further reduce the preparation time, it will also show them to steps needed and the kitchen equipment needed, everything is planned for them. </a:t>
          </a:r>
        </a:p>
      </dsp:txBody>
      <dsp:txXfrm>
        <a:off x="2350125" y="4"/>
        <a:ext cx="8052914" cy="2044083"/>
      </dsp:txXfrm>
    </dsp:sp>
    <dsp:sp modelId="{3FD91B85-84A6-4D7A-972A-79F63DDB032A}">
      <dsp:nvSpPr>
        <dsp:cNvPr id="0" name=""/>
        <dsp:cNvSpPr/>
      </dsp:nvSpPr>
      <dsp:spPr>
        <a:xfrm>
          <a:off x="0" y="2440156"/>
          <a:ext cx="10515600" cy="1873089"/>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663BF88-C1E1-4B1B-B8AA-FC5202027A2E}">
      <dsp:nvSpPr>
        <dsp:cNvPr id="0" name=""/>
        <dsp:cNvSpPr/>
      </dsp:nvSpPr>
      <dsp:spPr>
        <a:xfrm>
          <a:off x="618335" y="2814578"/>
          <a:ext cx="1124246" cy="112424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3673388-E58B-4584-A639-7C65474194DE}">
      <dsp:nvSpPr>
        <dsp:cNvPr id="0" name=""/>
        <dsp:cNvSpPr/>
      </dsp:nvSpPr>
      <dsp:spPr>
        <a:xfrm>
          <a:off x="2360916" y="2440156"/>
          <a:ext cx="8052914" cy="20440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6332" tIns="216332" rIns="216332" bIns="216332" numCol="1" spcCol="1270" anchor="ctr" anchorCtr="0">
          <a:noAutofit/>
        </a:bodyPr>
        <a:lstStyle/>
        <a:p>
          <a:pPr marL="0" lvl="0" indent="0" algn="l" defTabSz="622300">
            <a:lnSpc>
              <a:spcPct val="100000"/>
            </a:lnSpc>
            <a:spcBef>
              <a:spcPct val="0"/>
            </a:spcBef>
            <a:spcAft>
              <a:spcPct val="35000"/>
            </a:spcAft>
            <a:buNone/>
          </a:pPr>
          <a:r>
            <a:rPr lang="en-US" sz="1400" kern="1200"/>
            <a:t>This app will bring forth a social aspect, with everyone being able to share and rate recipes of each other. They may even decide to invite them over to dine with them. Creating  communities between students can bloom into amazing lifelong friendships between people that may never of met before. Developing friendships with others with common interests of food and culture from all sorts of backgrounds.</a:t>
          </a:r>
        </a:p>
      </dsp:txBody>
      <dsp:txXfrm>
        <a:off x="2360916" y="2440156"/>
        <a:ext cx="8052914" cy="2044083"/>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02-14T10:10:50.916"/>
    </inkml:context>
    <inkml:brush xml:id="br0">
      <inkml:brushProperty name="width" value="0.1" units="cm"/>
      <inkml:brushProperty name="height" value="0.1" units="cm"/>
      <inkml:brushProperty name="color" value="#E71224"/>
    </inkml:brush>
  </inkml:definitions>
  <inkml:trace contextRef="#ctx0" brushRef="#br0">3603 9529 16383 0 0,'-14'0'0'0'0,"-23"0"0"0"0,-20-5 0 0 0,-13-6 0 0 0,-10-6 0 0 0,-5 0 0 0 0,-2-1 0 0 0,9-4 0 0 0,14 4 0 0 0,12 3 0 0 0,15 1 0 0 0,10 2 0 0 0,-1-2 0 0 0,5-2 0 0 0,-3-4 0 0 0,-2-3 0 0 0,-5 3 0 0 0,-2-1 0 0 0,0-1 0 0 0,2-1 0 0 0,1-2 0 0 0,2 4 0 0 0,2-4 0 0 0,0-3 0 0 0,-5-5 0 0 0,0-8 0 0 0,-5 0 0 0 0,0-3 0 0 0,-3-8 0 0 0,0 0 0 0 0,4 0 0 0 0,2-1 0 0 0,3-6 0 0 0,2-1 0 0 0,6 4 0 0 0,8 3 0 0 0,1-4 0 0 0,-1 3 0 0 0,1 1 0 0 0,0 5 0 0 0,2-3 0 0 0,3-7 0 0 0,3-12 0 0 0,3-9 0 0 0,2 0 0 0 0,2 0 0 0 0,5 3 0 0 0,6 6 0 0 0,2 5 0 0 0,3 5 0 0 0,8 2 0 0 0,5 3 0 0 0,7 0 0 0 0,11-8 0 0 0,11-8 0 0 0,11-6 0 0 0,16 1 0 0 0,27 4 0 0 0,27 0 0 0 0,27 4 0 0 0,32 3 0 0 0,25 8 0 0 0,11 5 0 0 0,-10 6 0 0 0,-25 6 0 0 0,-37 11 0 0 0,-41 4 0 0 0,-27 8 0 0 0,-20 6 0 0 0,-14 5 0 0 0,-3 3 0 0 0,4 3 0 0 0,9 1 0 0 0,11 0 0 0 0,26 0 0 0 0,12 5 0 0 0,6 1 0 0 0,4-1 0 0 0,-15 0 0 0 0,-18-3 0 0 0,-20-1 0 0 0,-14-1 0 0 0,-8 4 0 0 0,1 1 0 0 0,5 0 0 0 0,6 3 0 0 0,11 1 0 0 0,11 2 0 0 0,14 5 0 0 0,8-1 0 0 0,-1 6 0 0 0,6 4 0 0 0,-5 2 0 0 0,0 6 0 0 0,-7-2 0 0 0,-5-3 0 0 0,-6-2 0 0 0,-10 0 0 0 0,-13-5 0 0 0,-10-1 0 0 0,-9 0 0 0 0,-10-4 0 0 0,-6-4 0 0 0,-4 0 0 0 0,-3-2 0 0 0,3 2 0 0 0,-3 3 0 0 0,3-1 0 0 0,-3 2 0 0 0,-2-3 0 0 0,-5 2 0 0 0,-2-2 0 0 0,-3 1 0 0 0,-5 2 0 0 0,-3 9 0 0 0,1 4 0 0 0,-1 1 0 0 0,-1 10 0 0 0,3 7 0 0 0,0 10 0 0 0,3 13 0 0 0,-1 9 0 0 0,-1 9 0 0 0,-4 4 0 0 0,-2 0 0 0 0,-1-2 0 0 0,-3-7 0 0 0,0-8 0 0 0,0-8 0 0 0,0-11 0 0 0,-1-6 0 0 0,-4-2 0 0 0,-6 0 0 0 0,-1 1 0 0 0,-9 2 0 0 0,1 5 0 0 0,-2-2 0 0 0,-7-1 0 0 0,-2 0 0 0 0,-1-5 0 0 0,-5-1 0 0 0,0-5 0 0 0,-3-4 0 0 0,0-9 0 0 0,-2 0 0 0 0,-9-1 0 0 0,-13-5 0 0 0,-15 2 0 0 0,-22 7 0 0 0,-27 7 0 0 0,-29 1 0 0 0,-25 3 0 0 0,-23 3 0 0 0,-6-6 0 0 0,6-5 0 0 0,19-5 0 0 0,26-2 0 0 0,28-7 0 0 0,25-6 0 0 0,23-7 0 0 0,20-4 0 0 0,17-3 0 0 0,7-2 0 0 0,5-2 0 0 0,5 1 0 0 0,-3 0 0 0 0,-4 0 0 0 0,-11 0 0 0 0,-6 1 0 0 0,-3 0 0 0 0,3-1 0 0 0,2 1 0 0 0,0-4 0 0 0,4-2 0 0 0,6 0 0 0 0,0 1 0 0 0,-1 2 0 0 0,1 1 0 0 0,-1 0 0 0 0,-3 2 0 0 0,-3 0 0 0 0,-7 0 0 0 0,2 0 0 0 0,-1 1 0 0 0,6-1 0 0 0,1 0 0 0 0,5 0 0 0 0,4 0 0 0 0,4 0 0 0 0,9 0 0 0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02-14T10:10:55.959"/>
    </inkml:context>
    <inkml:brush xml:id="br0">
      <inkml:brushProperty name="width" value="0.1" units="cm"/>
      <inkml:brushProperty name="height" value="0.1" units="cm"/>
      <inkml:brushProperty name="color" value="#E71224"/>
    </inkml:brush>
  </inkml:definitions>
  <inkml:trace contextRef="#ctx0" brushRef="#br0">28072 14072 16383 0 0,'-5'0'0'0'0,"-6"0"0"0"0,-10 0 0 0 0,-12 0 0 0 0,-9 0 0 0 0,-6 0 0 0 0,-6 0 0 0 0,-6 0 0 0 0,-3 0 0 0 0,-5 0 0 0 0,0 0 0 0 0,2 0 0 0 0,-1 0 0 0 0,1 0 0 0 0,-3 0 0 0 0,-3 0 0 0 0,6 0 0 0 0,0 0 0 0 0,2 0 0 0 0,7 0 0 0 0,9 0 0 0 0,3 0 0 0 0,5 0 0 0 0,-1 0 0 0 0,2 0 0 0 0,4 0 0 0 0,2-5 0 0 0,-2-1 0 0 0,0 0 0 0 0,1-4 0 0 0,-7 1 0 0 0,-6 1 0 0 0,-5-3 0 0 0,-3-4 0 0 0,-5-4 0 0 0,-3 1 0 0 0,0 0 0 0 0,2-8 0 0 0,7 1 0 0 0,-2 1 0 0 0,4-1 0 0 0,6-1 0 0 0,6 0 0 0 0,6-1 0 0 0,-2 0 0 0 0,2-1 0 0 0,1 1 0 0 0,2-1 0 0 0,1 0 0 0 0,2-4 0 0 0,-5-2 0 0 0,0-4 0 0 0,0-5 0 0 0,-4 0 0 0 0,0-2 0 0 0,2-3 0 0 0,2 3 0 0 0,2-1 0 0 0,1-2 0 0 0,2 2 0 0 0,5 1 0 0 0,1-3 0 0 0,1-1 0 0 0,4 2 0 0 0,4 0 0 0 0,5-2 0 0 0,3 4 0 0 0,3 4 0 0 0,2 0 0 0 0,0-12 0 0 0,1-6 0 0 0,0-3 0 0 0,0 1 0 0 0,-1 0 0 0 0,1-3 0 0 0,-1 0 0 0 0,5 2 0 0 0,6 2 0 0 0,5 1 0 0 0,6 2 0 0 0,8 1 0 0 0,3 6 0 0 0,1-3 0 0 0,4 3 0 0 0,0 0 0 0 0,-1 0 0 0 0,-3-1 0 0 0,3 3 0 0 0,-1 1 0 0 0,3-2 0 0 0,4 4 0 0 0,5 0 0 0 0,-2 2 0 0 0,5 0 0 0 0,4 2 0 0 0,6-1 0 0 0,3 2 0 0 0,3 3 0 0 0,1 3 0 0 0,2-2 0 0 0,-1 5 0 0 0,2 4 0 0 0,2 1 0 0 0,3 0 0 0 0,3 1 0 0 0,2-1 0 0 0,1-1 0 0 0,5 0 0 0 0,17 5 0 0 0,13 1 0 0 0,19-1 0 0 0,20 0 0 0 0,21 2 0 0 0,12 1 0 0 0,8-2 0 0 0,-12-1 0 0 0,-13-2 0 0 0,-18-2 0 0 0,-21 4 0 0 0,-23 1 0 0 0,-22 4 0 0 0,-11 5 0 0 0,-5 4 0 0 0,-5 4 0 0 0,-5 3 0 0 0,1 1 0 0 0,-1 0 0 0 0,3 6 0 0 0,1 1 0 0 0,-8 0 0 0 0,-8-2 0 0 0,-3-1 0 0 0,4 3 0 0 0,12 5 0 0 0,10 10 0 0 0,10 6 0 0 0,16 2 0 0 0,17 7 0 0 0,10 0 0 0 0,-5 4 0 0 0,2 5 0 0 0,-15-7 0 0 0,-18-4 0 0 0,-18-4 0 0 0,-18-7 0 0 0,-13-8 0 0 0,-13-1 0 0 0,-7-4 0 0 0,-2 1 0 0 0,0 3 0 0 0,6 4 0 0 0,-1 3 0 0 0,5 8 0 0 0,-3 2 0 0 0,-1 2 0 0 0,0-1 0 0 0,1-2 0 0 0,0 4 0 0 0,0 1 0 0 0,1 3 0 0 0,0 4 0 0 0,5 0 0 0 0,2 2 0 0 0,-5-3 0 0 0,2-2 0 0 0,-5-5 0 0 0,-1-3 0 0 0,-6-2 0 0 0,-5-2 0 0 0,-1-6 0 0 0,-3-1 0 0 0,3 0 0 0 0,-3 1 0 0 0,-1 6 0 0 0,1 3 0 0 0,0 2 0 0 0,-2-2 0 0 0,2 0 0 0 0,-1 8 0 0 0,3 3 0 0 0,0 2 0 0 0,-3 0 0 0 0,-2 5 0 0 0,2 0 0 0 0,-1-4 0 0 0,-1-1 0 0 0,-3 3 0 0 0,-1-4 0 0 0,-1 2 0 0 0,-1-3 0 0 0,-1 1 0 0 0,-1-2 0 0 0,1-4 0 0 0,0 2 0 0 0,-5-2 0 0 0,-6-1 0 0 0,-2-4 0 0 0,-2 4 0 0 0,-9-1 0 0 0,-5-1 0 0 0,-6-2 0 0 0,-12 3 0 0 0,-7 5 0 0 0,-3 0 0 0 0,-12 3 0 0 0,-7-6 0 0 0,-5-4 0 0 0,-3-4 0 0 0,-1 3 0 0 0,0-4 0 0 0,0-7 0 0 0,1-2 0 0 0,0-5 0 0 0,6 1 0 0 0,1-3 0 0 0,1 2 0 0 0,8-3 0 0 0,6-2 0 0 0,9 2 0 0 0,4-1 0 0 0,2 2 0 0 0,3 0 0 0 0,0 2 0 0 0,-6-2 0 0 0,-4-2 0 0 0,-12 2 0 0 0,-4-2 0 0 0,-4-2 0 0 0,-3-2 0 0 0,2 1 0 0 0,4 1 0 0 0,0 3 0 0 0,8 0 0 0 0,10-2 0 0 0,9-2 0 0 0,7-3 0 0 0,1 3 0 0 0,2 0 0 0 0,2-1 0 0 0,1-2 0 0 0,-3-1 0 0 0,0 3 0 0 0,-4 6 0 0 0,0 0 0 0 0,2-1 0 0 0,-8 1 0 0 0,0 0 0 0 0,7 1 0 0 0,5 0 0 0 0,4-4 0 0 0,-4 3 0 0 0,-4-2 0 0 0,-2-2 0 0 0,6 2 0 0 0,-1 4 0 0 0,0 0 0 0 0,2-3 0 0 0,5 2 0 0 0,3-2 0 0 0,1-2 0 0 0,-1-3 0 0 0,3-3 0 0 0</inkml:trace>
</inkml:ink>
</file>

<file path=ppt/media/image1.png>
</file>

<file path=ppt/media/image10.svg>
</file>

<file path=ppt/media/image11.png>
</file>

<file path=ppt/media/image12.jpeg>
</file>

<file path=ppt/media/image13.jpe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 y="6334316"/>
            <a:ext cx="12192000"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3/27/2023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25382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3/27/2023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1805446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3/27/2023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8960269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3/27/2023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4992253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3/27/2023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344267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p>
        </p:txBody>
      </p:sp>
      <p:sp>
        <p:nvSpPr>
          <p:cNvPr id="3" name="Content Placeholder 2"/>
          <p:cNvSpPr>
            <a:spLocks noGrp="1"/>
          </p:cNvSpPr>
          <p:nvPr>
            <p:ph sz="half" idx="1"/>
          </p:nvPr>
        </p:nvSpPr>
        <p:spPr>
          <a:xfrm>
            <a:off x="1097280" y="1845734"/>
            <a:ext cx="4937760" cy="40233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3/27/2023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40091379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5"/>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3/27/2023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42494811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3/27/2023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0495316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846CE7D5-CF57-46EF-B807-FDD0502418D4}" type="datetimeFigureOut">
              <a:rPr lang="en-US" smtClean="0"/>
              <a:t>3/27/2023</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666595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846CE7D5-CF57-46EF-B807-FDD0502418D4}" type="datetimeFigureOut">
              <a:rPr lang="en-US" smtClean="0"/>
              <a:t>3/27/2023</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5347971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tIns="0" bIns="0" anchor="b">
            <a:noAutofit/>
          </a:bodyPr>
          <a:lstStyle>
            <a:lvl1pPr>
              <a:defRPr sz="3600" b="0">
                <a:solidFill>
                  <a:srgbClr val="FFFFFF"/>
                </a:solidFill>
              </a:defRPr>
            </a:lvl1pPr>
          </a:lstStyle>
          <a:p>
            <a:r>
              <a:rPr lang="en-US"/>
              <a:t>Click to edit Master title style</a:t>
            </a:r>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3/27/2023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4339630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846CE7D5-CF57-46EF-B807-FDD0502418D4}" type="datetimeFigureOut">
              <a:rPr lang="en-US" smtClean="0"/>
              <a:t>3/27/2023</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330EA680-D336-4FF7-8B7A-9848BB0A1C32}"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0962185"/>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image" Target="../media/image20.png"/><Relationship Id="rId1"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customXml" Target="../ink/ink2.xml"/><Relationship Id="rId4" Type="http://schemas.openxmlformats.org/officeDocument/2006/relationships/image" Target="../media/image21.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6.xml"/></Relationships>
</file>

<file path=ppt/slides/_rels/slide6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6.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7.xml"/><Relationship Id="rId6" Type="http://schemas.openxmlformats.org/officeDocument/2006/relationships/image" Target="../media/image41.png"/><Relationship Id="rId5" Type="http://schemas.openxmlformats.org/officeDocument/2006/relationships/image" Target="../media/image40.png"/><Relationship Id="rId4" Type="http://schemas.openxmlformats.org/officeDocument/2006/relationships/image" Target="../media/image39.png"/></Relationships>
</file>

<file path=ppt/slides/_rels/slide71.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7.xml"/></Relationships>
</file>

<file path=ppt/slides/_rels/slide7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43.png"/><Relationship Id="rId1" Type="http://schemas.openxmlformats.org/officeDocument/2006/relationships/slideLayout" Target="../slideLayouts/slideLayout7.xml"/></Relationships>
</file>

<file path=ppt/slides/_rels/slide7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44.png"/><Relationship Id="rId1" Type="http://schemas.openxmlformats.org/officeDocument/2006/relationships/slideLayout" Target="../slideLayouts/slideLayout7.xml"/></Relationships>
</file>

<file path=ppt/slides/_rels/slide7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45.png"/><Relationship Id="rId1" Type="http://schemas.openxmlformats.org/officeDocument/2006/relationships/slideLayout" Target="../slideLayouts/slideLayout7.xml"/></Relationships>
</file>

<file path=ppt/slides/_rels/slide7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46.png"/><Relationship Id="rId1" Type="http://schemas.openxmlformats.org/officeDocument/2006/relationships/slideLayout" Target="../slideLayouts/slideLayout7.xml"/></Relationships>
</file>

<file path=ppt/slides/_rels/slide76.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slideLayout" Target="../slideLayouts/slideLayout7.xml"/></Relationships>
</file>

<file path=ppt/slides/_rels/slide77.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slideLayout" Target="../slideLayouts/slideLayout7.xml"/></Relationships>
</file>

<file path=ppt/slides/_rels/slide7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51.png"/><Relationship Id="rId1" Type="http://schemas.openxmlformats.org/officeDocument/2006/relationships/slideLayout" Target="../slideLayouts/slideLayout7.xml"/></Relationships>
</file>

<file path=ppt/slides/_rels/slide7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5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53.png"/><Relationship Id="rId1" Type="http://schemas.openxmlformats.org/officeDocument/2006/relationships/slideLayout" Target="../slideLayouts/slideLayout7.xml"/></Relationships>
</file>

<file path=ppt/slides/_rels/slide8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55.png"/><Relationship Id="rId1" Type="http://schemas.openxmlformats.org/officeDocument/2006/relationships/slideLayout" Target="../slideLayouts/slideLayout2.xml"/><Relationship Id="rId4" Type="http://schemas.openxmlformats.org/officeDocument/2006/relationships/image" Target="../media/image56.png"/></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6.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6.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58.png"/><Relationship Id="rId1" Type="http://schemas.openxmlformats.org/officeDocument/2006/relationships/slideLayout" Target="../slideLayouts/slideLayout7.xml"/><Relationship Id="rId4" Type="http://schemas.openxmlformats.org/officeDocument/2006/relationships/image" Target="../media/image60.png"/></Relationships>
</file>

<file path=ppt/slides/_rels/slide92.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D84985-6526-C7E9-B199-5DF3A4A2D862}"/>
              </a:ext>
            </a:extLst>
          </p:cNvPr>
          <p:cNvSpPr>
            <a:spLocks noGrp="1"/>
          </p:cNvSpPr>
          <p:nvPr>
            <p:ph type="ctrTitle"/>
          </p:nvPr>
        </p:nvSpPr>
        <p:spPr/>
        <p:txBody>
          <a:bodyPr/>
          <a:lstStyle/>
          <a:p>
            <a:r>
              <a:rPr lang="en-GB"/>
              <a:t>Design Develop Deploy Project Portfolio</a:t>
            </a:r>
          </a:p>
        </p:txBody>
      </p:sp>
      <p:sp>
        <p:nvSpPr>
          <p:cNvPr id="3" name="Subtitle 2">
            <a:extLst>
              <a:ext uri="{FF2B5EF4-FFF2-40B4-BE49-F238E27FC236}">
                <a16:creationId xmlns:a16="http://schemas.microsoft.com/office/drawing/2014/main" id="{9782881D-A4B3-BB74-630F-3CC47C38989B}"/>
              </a:ext>
            </a:extLst>
          </p:cNvPr>
          <p:cNvSpPr>
            <a:spLocks noGrp="1"/>
          </p:cNvSpPr>
          <p:nvPr>
            <p:ph type="subTitle" idx="1"/>
          </p:nvPr>
        </p:nvSpPr>
        <p:spPr/>
        <p:txBody>
          <a:bodyPr/>
          <a:lstStyle/>
          <a:p>
            <a:r>
              <a:rPr lang="en-GB"/>
              <a:t>David Cain, Nikolai Valkamo, ROWAN CLARK, CHRISTOPHER BOCZKO, LAWRENCE GIBSON</a:t>
            </a:r>
          </a:p>
        </p:txBody>
      </p:sp>
    </p:spTree>
    <p:extLst>
      <p:ext uri="{BB962C8B-B14F-4D97-AF65-F5344CB8AC3E}">
        <p14:creationId xmlns:p14="http://schemas.microsoft.com/office/powerpoint/2010/main" val="9608472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a:extLst>
              <a:ext uri="{FF2B5EF4-FFF2-40B4-BE49-F238E27FC236}">
                <a16:creationId xmlns:a16="http://schemas.microsoft.com/office/drawing/2014/main" id="{1BC63819-D49D-1357-A861-522BFF7AE47C}"/>
              </a:ext>
            </a:extLst>
          </p:cNvPr>
          <p:cNvSpPr txBox="1"/>
          <p:nvPr/>
        </p:nvSpPr>
        <p:spPr>
          <a:xfrm>
            <a:off x="2787143" y="337134"/>
            <a:ext cx="1979777" cy="193899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Font typeface="Wingdings"/>
              <a:buChar char="Ø"/>
            </a:pPr>
            <a:r>
              <a:rPr lang="en-US" sz="2000" b="1">
                <a:solidFill>
                  <a:srgbClr val="1B5057"/>
                </a:solidFill>
                <a:ea typeface="+mn-lt"/>
                <a:cs typeface="Calibri"/>
              </a:rPr>
              <a:t>Jasper</a:t>
            </a:r>
            <a:endParaRPr lang="en-US" sz="2000" b="1">
              <a:solidFill>
                <a:srgbClr val="1B5057"/>
              </a:solidFill>
              <a:ea typeface="Calibri"/>
              <a:cs typeface="Calibri"/>
            </a:endParaRPr>
          </a:p>
          <a:p>
            <a:pPr marL="342900" indent="-342900">
              <a:buFont typeface="Wingdings"/>
              <a:buChar char="Ø"/>
            </a:pPr>
            <a:r>
              <a:rPr lang="en-US" sz="2000" b="1">
                <a:solidFill>
                  <a:srgbClr val="1B5057"/>
                </a:solidFill>
                <a:ea typeface="Calibri"/>
                <a:cs typeface="Calibri"/>
              </a:rPr>
              <a:t>20 year old Male</a:t>
            </a:r>
          </a:p>
          <a:p>
            <a:pPr marL="342900" indent="-342900">
              <a:buFont typeface="Wingdings"/>
              <a:buChar char="Ø"/>
            </a:pPr>
            <a:r>
              <a:rPr lang="en-US" sz="2000" b="1">
                <a:solidFill>
                  <a:srgbClr val="1B5057"/>
                </a:solidFill>
                <a:ea typeface="Calibri"/>
                <a:cs typeface="Calibri"/>
              </a:rPr>
              <a:t>Unskilled Cook</a:t>
            </a:r>
          </a:p>
          <a:p>
            <a:pPr marL="342900" indent="-342900">
              <a:buFont typeface="Wingdings"/>
              <a:buChar char="Ø"/>
            </a:pPr>
            <a:r>
              <a:rPr lang="en-US" sz="2000" b="1">
                <a:solidFill>
                  <a:srgbClr val="1B5057"/>
                </a:solidFill>
                <a:ea typeface="Calibri"/>
                <a:cs typeface="Calibri"/>
              </a:rPr>
              <a:t>White British</a:t>
            </a:r>
          </a:p>
        </p:txBody>
      </p:sp>
      <p:sp>
        <p:nvSpPr>
          <p:cNvPr id="19" name="Rectangle 18">
            <a:extLst>
              <a:ext uri="{FF2B5EF4-FFF2-40B4-BE49-F238E27FC236}">
                <a16:creationId xmlns:a16="http://schemas.microsoft.com/office/drawing/2014/main" id="{35DF28F5-BCAC-92A8-5205-B8C7EDCE47FF}"/>
              </a:ext>
            </a:extLst>
          </p:cNvPr>
          <p:cNvSpPr/>
          <p:nvPr/>
        </p:nvSpPr>
        <p:spPr>
          <a:xfrm>
            <a:off x="5400126" y="457055"/>
            <a:ext cx="6330023" cy="1874605"/>
          </a:xfrm>
          <a:prstGeom prst="rect">
            <a:avLst/>
          </a:prstGeom>
          <a:solidFill>
            <a:srgbClr val="7CBAC2"/>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r>
              <a:rPr lang="en-US">
                <a:solidFill>
                  <a:srgbClr val="F5FFFD"/>
                </a:solidFill>
                <a:ea typeface="Calibri"/>
                <a:cs typeface="Calibri"/>
              </a:rPr>
              <a:t>Goals:</a:t>
            </a:r>
          </a:p>
          <a:p>
            <a:endParaRPr lang="en-US">
              <a:solidFill>
                <a:srgbClr val="F5FFFD"/>
              </a:solidFill>
              <a:ea typeface="Calibri"/>
              <a:cs typeface="Calibri"/>
            </a:endParaRPr>
          </a:p>
          <a:p>
            <a:pPr marL="285750" indent="-285750">
              <a:buFont typeface="Courier New"/>
              <a:buChar char="o"/>
            </a:pPr>
            <a:r>
              <a:rPr lang="en-US">
                <a:solidFill>
                  <a:srgbClr val="F5FFFD"/>
                </a:solidFill>
                <a:ea typeface="Calibri"/>
                <a:cs typeface="Calibri"/>
              </a:rPr>
              <a:t>Save money on food</a:t>
            </a:r>
          </a:p>
          <a:p>
            <a:pPr marL="285750" indent="-285750">
              <a:buFont typeface="Courier New"/>
              <a:buChar char="o"/>
            </a:pPr>
            <a:r>
              <a:rPr lang="en-US">
                <a:solidFill>
                  <a:srgbClr val="F5FFFD"/>
                </a:solidFill>
                <a:ea typeface="Calibri"/>
                <a:cs typeface="Calibri"/>
              </a:rPr>
              <a:t>Eating his favorite foods more often</a:t>
            </a:r>
          </a:p>
          <a:p>
            <a:pPr marL="285750" indent="-285750">
              <a:buFont typeface="Courier New"/>
              <a:buChar char="o"/>
            </a:pPr>
            <a:r>
              <a:rPr lang="en-US">
                <a:solidFill>
                  <a:srgbClr val="F5FFFD"/>
                </a:solidFill>
                <a:ea typeface="Calibri"/>
                <a:cs typeface="Calibri"/>
              </a:rPr>
              <a:t>Eating with his flat mates more often</a:t>
            </a:r>
          </a:p>
          <a:p>
            <a:pPr marL="285750" indent="-285750">
              <a:buFont typeface="Courier New"/>
              <a:buChar char="o"/>
            </a:pPr>
            <a:r>
              <a:rPr lang="en-US">
                <a:solidFill>
                  <a:srgbClr val="F5FFFD"/>
                </a:solidFill>
                <a:ea typeface="Calibri"/>
                <a:cs typeface="Calibri"/>
              </a:rPr>
              <a:t>Eating healthier and cheaper</a:t>
            </a:r>
          </a:p>
        </p:txBody>
      </p:sp>
      <p:sp>
        <p:nvSpPr>
          <p:cNvPr id="20" name="Rectangle 19">
            <a:extLst>
              <a:ext uri="{FF2B5EF4-FFF2-40B4-BE49-F238E27FC236}">
                <a16:creationId xmlns:a16="http://schemas.microsoft.com/office/drawing/2014/main" id="{2AEB5D4B-7D13-ED35-3CCB-B41790DBF898}"/>
              </a:ext>
            </a:extLst>
          </p:cNvPr>
          <p:cNvSpPr/>
          <p:nvPr/>
        </p:nvSpPr>
        <p:spPr>
          <a:xfrm>
            <a:off x="5374439" y="2585828"/>
            <a:ext cx="6330023" cy="1342440"/>
          </a:xfrm>
          <a:prstGeom prst="rect">
            <a:avLst/>
          </a:prstGeom>
          <a:solidFill>
            <a:srgbClr val="7CBAC2"/>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r>
              <a:rPr lang="en-US">
                <a:solidFill>
                  <a:srgbClr val="F5FFFD"/>
                </a:solidFill>
                <a:ea typeface="Calibri"/>
                <a:cs typeface="Calibri"/>
              </a:rPr>
              <a:t>Frustrations:</a:t>
            </a:r>
          </a:p>
          <a:p>
            <a:endParaRPr lang="en-US">
              <a:solidFill>
                <a:srgbClr val="F5FFFD"/>
              </a:solidFill>
              <a:ea typeface="Calibri"/>
              <a:cs typeface="Calibri"/>
            </a:endParaRPr>
          </a:p>
          <a:p>
            <a:pPr marL="285750" indent="-285750">
              <a:buFont typeface="Courier New"/>
              <a:buChar char="o"/>
            </a:pPr>
            <a:r>
              <a:rPr lang="en-US">
                <a:solidFill>
                  <a:srgbClr val="F5FFFD"/>
                </a:solidFill>
                <a:ea typeface="Calibri"/>
                <a:cs typeface="Calibri"/>
              </a:rPr>
              <a:t>Meal Deals and takeaways are expensive</a:t>
            </a:r>
          </a:p>
          <a:p>
            <a:pPr marL="285750" indent="-285750">
              <a:buFont typeface="Courier New"/>
              <a:buChar char="o"/>
            </a:pPr>
            <a:r>
              <a:rPr lang="en-US">
                <a:solidFill>
                  <a:srgbClr val="F5FFFD"/>
                </a:solidFill>
                <a:ea typeface="+mn-lt"/>
                <a:cs typeface="+mn-lt"/>
              </a:rPr>
              <a:t>He doesn’t have time to plan meals or ingredients</a:t>
            </a:r>
          </a:p>
        </p:txBody>
      </p:sp>
      <p:sp>
        <p:nvSpPr>
          <p:cNvPr id="21" name="Rectangle 20">
            <a:extLst>
              <a:ext uri="{FF2B5EF4-FFF2-40B4-BE49-F238E27FC236}">
                <a16:creationId xmlns:a16="http://schemas.microsoft.com/office/drawing/2014/main" id="{B44DB842-44B5-23DF-6C88-139A9ACD05BC}"/>
              </a:ext>
            </a:extLst>
          </p:cNvPr>
          <p:cNvSpPr/>
          <p:nvPr/>
        </p:nvSpPr>
        <p:spPr>
          <a:xfrm>
            <a:off x="5374440" y="4229470"/>
            <a:ext cx="6330023" cy="2013150"/>
          </a:xfrm>
          <a:prstGeom prst="rect">
            <a:avLst/>
          </a:prstGeom>
          <a:solidFill>
            <a:srgbClr val="91E5B7"/>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r>
              <a:rPr lang="en-US" sz="1600">
                <a:solidFill>
                  <a:srgbClr val="00B050"/>
                </a:solidFill>
                <a:ea typeface="Calibri"/>
                <a:cs typeface="Calibri"/>
              </a:rPr>
              <a:t>Favorite Foods:</a:t>
            </a:r>
          </a:p>
          <a:p>
            <a:pPr marL="285750" indent="-285750">
              <a:buFont typeface="Courier New"/>
              <a:buChar char="o"/>
            </a:pPr>
            <a:endParaRPr lang="en-US" sz="1600">
              <a:solidFill>
                <a:srgbClr val="00B050"/>
              </a:solidFill>
              <a:ea typeface="Calibri"/>
              <a:cs typeface="Calibri"/>
            </a:endParaRPr>
          </a:p>
          <a:p>
            <a:pPr marL="285750" indent="-285750">
              <a:buFont typeface="Arial"/>
              <a:buChar char="•"/>
            </a:pPr>
            <a:r>
              <a:rPr lang="en-US" sz="1600">
                <a:solidFill>
                  <a:srgbClr val="00B050"/>
                </a:solidFill>
                <a:ea typeface="+mn-lt"/>
                <a:cs typeface="+mn-lt"/>
              </a:rPr>
              <a:t>Soup</a:t>
            </a:r>
          </a:p>
          <a:p>
            <a:pPr marL="285750" indent="-285750">
              <a:buFont typeface="Arial"/>
              <a:buChar char="•"/>
            </a:pPr>
            <a:r>
              <a:rPr lang="en-US" sz="1600">
                <a:solidFill>
                  <a:srgbClr val="00B050"/>
                </a:solidFill>
                <a:ea typeface="+mn-lt"/>
                <a:cs typeface="+mn-lt"/>
              </a:rPr>
              <a:t>Salmon</a:t>
            </a:r>
          </a:p>
          <a:p>
            <a:pPr marL="285750" indent="-285750">
              <a:buFont typeface="Arial"/>
              <a:buChar char="•"/>
            </a:pPr>
            <a:r>
              <a:rPr lang="en-US" sz="1600">
                <a:solidFill>
                  <a:srgbClr val="00B050"/>
                </a:solidFill>
                <a:ea typeface="+mn-lt"/>
                <a:cs typeface="+mn-lt"/>
              </a:rPr>
              <a:t>Scrambled egg</a:t>
            </a:r>
          </a:p>
          <a:p>
            <a:pPr marL="285750" indent="-285750">
              <a:buFont typeface="Arial"/>
              <a:buChar char="•"/>
            </a:pPr>
            <a:r>
              <a:rPr lang="en-US" sz="1600">
                <a:solidFill>
                  <a:srgbClr val="00B050"/>
                </a:solidFill>
                <a:ea typeface="+mn-lt"/>
                <a:cs typeface="+mn-lt"/>
              </a:rPr>
              <a:t>Pasta</a:t>
            </a:r>
          </a:p>
        </p:txBody>
      </p:sp>
      <p:sp>
        <p:nvSpPr>
          <p:cNvPr id="5" name="Rectangle 4">
            <a:extLst>
              <a:ext uri="{FF2B5EF4-FFF2-40B4-BE49-F238E27FC236}">
                <a16:creationId xmlns:a16="http://schemas.microsoft.com/office/drawing/2014/main" id="{3234229F-6638-813E-15E2-3CD996E435D3}"/>
              </a:ext>
            </a:extLst>
          </p:cNvPr>
          <p:cNvSpPr/>
          <p:nvPr/>
        </p:nvSpPr>
        <p:spPr>
          <a:xfrm>
            <a:off x="511340" y="2628636"/>
            <a:ext cx="3752920" cy="2078753"/>
          </a:xfrm>
          <a:prstGeom prst="rect">
            <a:avLst/>
          </a:prstGeom>
          <a:solidFill>
            <a:srgbClr val="7CBAC2"/>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r>
              <a:rPr lang="en-US" sz="1400">
                <a:solidFill>
                  <a:srgbClr val="F5FFFD"/>
                </a:solidFill>
                <a:ea typeface="+mn-lt"/>
                <a:cs typeface="+mn-lt"/>
              </a:rPr>
              <a:t>About:</a:t>
            </a:r>
          </a:p>
          <a:p>
            <a:endParaRPr lang="en-US" sz="1400">
              <a:solidFill>
                <a:srgbClr val="F5FFFD"/>
              </a:solidFill>
              <a:ea typeface="+mn-lt"/>
              <a:cs typeface="+mn-lt"/>
            </a:endParaRPr>
          </a:p>
          <a:p>
            <a:r>
              <a:rPr lang="en-US" sz="1400">
                <a:solidFill>
                  <a:srgbClr val="F5FFFD"/>
                </a:solidFill>
                <a:ea typeface="+mn-lt"/>
                <a:cs typeface="+mn-lt"/>
              </a:rPr>
              <a:t>Jasper is a second-year student living in a house with 4 of his course mates with tight fridge space. He is very busy with assignments and lectures and doesn’t find time to cook or plan meals. He often buys whatever he can from Tesco but would like to eat his favorite foods more often. He has basic cooking utensils</a:t>
            </a:r>
            <a:endParaRPr lang="en-US" sz="1400">
              <a:solidFill>
                <a:srgbClr val="F5FFFD"/>
              </a:solidFill>
              <a:cs typeface="Calibri"/>
            </a:endParaRPr>
          </a:p>
        </p:txBody>
      </p:sp>
      <p:sp>
        <p:nvSpPr>
          <p:cNvPr id="8" name="Rectangle 7">
            <a:extLst>
              <a:ext uri="{FF2B5EF4-FFF2-40B4-BE49-F238E27FC236}">
                <a16:creationId xmlns:a16="http://schemas.microsoft.com/office/drawing/2014/main" id="{6D0BC6CA-5F53-EC00-8136-6CDC143D8A3F}"/>
              </a:ext>
            </a:extLst>
          </p:cNvPr>
          <p:cNvSpPr/>
          <p:nvPr/>
        </p:nvSpPr>
        <p:spPr>
          <a:xfrm>
            <a:off x="511339" y="4991651"/>
            <a:ext cx="3752920" cy="1275000"/>
          </a:xfrm>
          <a:prstGeom prst="rect">
            <a:avLst/>
          </a:prstGeom>
          <a:solidFill>
            <a:srgbClr val="FFC2C2"/>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r>
              <a:rPr lang="en-US" sz="1600">
                <a:solidFill>
                  <a:srgbClr val="FF5959"/>
                </a:solidFill>
                <a:ea typeface="Calibri"/>
                <a:cs typeface="Calibri"/>
              </a:rPr>
              <a:t>Dietary Requirements:</a:t>
            </a:r>
          </a:p>
          <a:p>
            <a:endParaRPr lang="en-US" sz="1600">
              <a:solidFill>
                <a:srgbClr val="FF5959"/>
              </a:solidFill>
              <a:ea typeface="Calibri"/>
              <a:cs typeface="Calibri"/>
            </a:endParaRPr>
          </a:p>
          <a:p>
            <a:pPr marL="285750" indent="-285750">
              <a:buFont typeface="Arial"/>
              <a:buChar char="•"/>
            </a:pPr>
            <a:r>
              <a:rPr lang="en-US" sz="1600">
                <a:solidFill>
                  <a:srgbClr val="FF5959"/>
                </a:solidFill>
                <a:ea typeface="Calibri"/>
                <a:cs typeface="Calibri"/>
              </a:rPr>
              <a:t>Cucumber and Melon allergy</a:t>
            </a:r>
          </a:p>
          <a:p>
            <a:pPr marL="285750" indent="-285750">
              <a:buFont typeface="Arial"/>
              <a:buChar char="•"/>
            </a:pPr>
            <a:r>
              <a:rPr lang="en-US" sz="1600">
                <a:solidFill>
                  <a:srgbClr val="FF5959"/>
                </a:solidFill>
                <a:ea typeface="Calibri"/>
                <a:cs typeface="Calibri"/>
              </a:rPr>
              <a:t>Doesn’t like spicy food</a:t>
            </a:r>
          </a:p>
        </p:txBody>
      </p:sp>
      <p:pic>
        <p:nvPicPr>
          <p:cNvPr id="3" name="Picture 5">
            <a:extLst>
              <a:ext uri="{FF2B5EF4-FFF2-40B4-BE49-F238E27FC236}">
                <a16:creationId xmlns:a16="http://schemas.microsoft.com/office/drawing/2014/main" id="{B33DDFA6-3300-AD4C-AF36-15B930639C32}"/>
              </a:ext>
            </a:extLst>
          </p:cNvPr>
          <p:cNvPicPr>
            <a:picLocks noChangeAspect="1"/>
          </p:cNvPicPr>
          <p:nvPr/>
        </p:nvPicPr>
        <p:blipFill>
          <a:blip r:embed="rId2"/>
          <a:stretch>
            <a:fillRect/>
          </a:stretch>
        </p:blipFill>
        <p:spPr>
          <a:xfrm>
            <a:off x="734602" y="456344"/>
            <a:ext cx="1732909" cy="1715785"/>
          </a:xfrm>
          <a:prstGeom prst="rect">
            <a:avLst/>
          </a:prstGeom>
        </p:spPr>
      </p:pic>
      <p:cxnSp>
        <p:nvCxnSpPr>
          <p:cNvPr id="2" name="Straight Arrow Connector 1">
            <a:extLst>
              <a:ext uri="{FF2B5EF4-FFF2-40B4-BE49-F238E27FC236}">
                <a16:creationId xmlns:a16="http://schemas.microsoft.com/office/drawing/2014/main" id="{D10D1EDB-B48A-47AC-85BA-8C8171AAB538}"/>
              </a:ext>
            </a:extLst>
          </p:cNvPr>
          <p:cNvCxnSpPr/>
          <p:nvPr/>
        </p:nvCxnSpPr>
        <p:spPr>
          <a:xfrm>
            <a:off x="4984237" y="183359"/>
            <a:ext cx="3959" cy="5882242"/>
          </a:xfrm>
          <a:prstGeom prst="straightConnector1">
            <a:avLst/>
          </a:prstGeom>
          <a:ln w="57150">
            <a:solidFill>
              <a:srgbClr val="629EA6">
                <a:alpha val="48000"/>
              </a:srgbClr>
            </a:solidFill>
          </a:ln>
        </p:spPr>
        <p:style>
          <a:lnRef idx="3">
            <a:schemeClr val="accent5"/>
          </a:lnRef>
          <a:fillRef idx="0">
            <a:schemeClr val="accent5"/>
          </a:fillRef>
          <a:effectRef idx="2">
            <a:schemeClr val="accent5"/>
          </a:effectRef>
          <a:fontRef idx="minor">
            <a:schemeClr val="tx1"/>
          </a:fontRef>
        </p:style>
      </p:cxnSp>
    </p:spTree>
    <p:extLst>
      <p:ext uri="{BB962C8B-B14F-4D97-AF65-F5344CB8AC3E}">
        <p14:creationId xmlns:p14="http://schemas.microsoft.com/office/powerpoint/2010/main" val="20998049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A close-up of a person smiling&#10;&#10;Description automatically generated">
            <a:extLst>
              <a:ext uri="{FF2B5EF4-FFF2-40B4-BE49-F238E27FC236}">
                <a16:creationId xmlns:a16="http://schemas.microsoft.com/office/drawing/2014/main" id="{997BDACF-7C52-9309-F479-BE469F52FD0A}"/>
              </a:ext>
            </a:extLst>
          </p:cNvPr>
          <p:cNvPicPr>
            <a:picLocks noChangeAspect="1"/>
          </p:cNvPicPr>
          <p:nvPr/>
        </p:nvPicPr>
        <p:blipFill>
          <a:blip r:embed="rId2"/>
          <a:stretch>
            <a:fillRect/>
          </a:stretch>
        </p:blipFill>
        <p:spPr>
          <a:xfrm>
            <a:off x="503435" y="283124"/>
            <a:ext cx="1975640" cy="1975640"/>
          </a:xfrm>
          <a:prstGeom prst="rect">
            <a:avLst/>
          </a:prstGeom>
        </p:spPr>
      </p:pic>
      <p:sp>
        <p:nvSpPr>
          <p:cNvPr id="18" name="TextBox 17">
            <a:extLst>
              <a:ext uri="{FF2B5EF4-FFF2-40B4-BE49-F238E27FC236}">
                <a16:creationId xmlns:a16="http://schemas.microsoft.com/office/drawing/2014/main" id="{1BC63819-D49D-1357-A861-522BFF7AE47C}"/>
              </a:ext>
            </a:extLst>
          </p:cNvPr>
          <p:cNvSpPr txBox="1"/>
          <p:nvPr/>
        </p:nvSpPr>
        <p:spPr>
          <a:xfrm>
            <a:off x="2741767" y="204756"/>
            <a:ext cx="1979777" cy="224676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Font typeface="Wingdings"/>
              <a:buChar char="Ø"/>
            </a:pPr>
            <a:r>
              <a:rPr lang="en-US" sz="2000" b="1">
                <a:solidFill>
                  <a:srgbClr val="1B5057"/>
                </a:solidFill>
                <a:ea typeface="+mn-lt"/>
                <a:cs typeface="+mn-lt"/>
              </a:rPr>
              <a:t>Tanika</a:t>
            </a:r>
            <a:endParaRPr lang="en-US" sz="2000" b="1">
              <a:solidFill>
                <a:srgbClr val="1B5057"/>
              </a:solidFill>
              <a:ea typeface="Calibri"/>
              <a:cs typeface="Calibri"/>
            </a:endParaRPr>
          </a:p>
          <a:p>
            <a:pPr marL="342900" indent="-342900">
              <a:buFont typeface="Wingdings"/>
              <a:buChar char="Ø"/>
            </a:pPr>
            <a:r>
              <a:rPr lang="en-US" sz="2000" b="1">
                <a:solidFill>
                  <a:srgbClr val="1B5057"/>
                </a:solidFill>
                <a:ea typeface="Calibri"/>
                <a:cs typeface="Calibri"/>
              </a:rPr>
              <a:t>19 year old Female</a:t>
            </a:r>
          </a:p>
          <a:p>
            <a:pPr marL="342900" indent="-342900">
              <a:buFont typeface="Wingdings"/>
              <a:buChar char="Ø"/>
            </a:pPr>
            <a:r>
              <a:rPr lang="en-US" sz="2000" b="1">
                <a:solidFill>
                  <a:srgbClr val="1B5057"/>
                </a:solidFill>
                <a:ea typeface="Calibri"/>
                <a:cs typeface="Calibri"/>
              </a:rPr>
              <a:t>Unskilled Cook</a:t>
            </a:r>
          </a:p>
          <a:p>
            <a:pPr marL="342900" indent="-342900">
              <a:buFont typeface="Wingdings"/>
              <a:buChar char="Ø"/>
            </a:pPr>
            <a:r>
              <a:rPr lang="en-US" sz="2000" b="1">
                <a:solidFill>
                  <a:srgbClr val="1B5057"/>
                </a:solidFill>
                <a:ea typeface="Calibri"/>
                <a:cs typeface="Calibri"/>
              </a:rPr>
              <a:t>International Student</a:t>
            </a:r>
          </a:p>
        </p:txBody>
      </p:sp>
      <p:cxnSp>
        <p:nvCxnSpPr>
          <p:cNvPr id="5" name="Straight Arrow Connector 4">
            <a:extLst>
              <a:ext uri="{FF2B5EF4-FFF2-40B4-BE49-F238E27FC236}">
                <a16:creationId xmlns:a16="http://schemas.microsoft.com/office/drawing/2014/main" id="{21ECCB67-6F81-C4CF-85EF-5E49076A7071}"/>
              </a:ext>
            </a:extLst>
          </p:cNvPr>
          <p:cNvCxnSpPr/>
          <p:nvPr/>
        </p:nvCxnSpPr>
        <p:spPr>
          <a:xfrm>
            <a:off x="4984237" y="183359"/>
            <a:ext cx="3959" cy="5882242"/>
          </a:xfrm>
          <a:prstGeom prst="straightConnector1">
            <a:avLst/>
          </a:prstGeom>
          <a:ln w="57150">
            <a:solidFill>
              <a:srgbClr val="629EA6">
                <a:alpha val="48000"/>
              </a:srgbClr>
            </a:solidFill>
          </a:ln>
        </p:spPr>
        <p:style>
          <a:lnRef idx="3">
            <a:schemeClr val="accent5"/>
          </a:lnRef>
          <a:fillRef idx="0">
            <a:schemeClr val="accent5"/>
          </a:fillRef>
          <a:effectRef idx="2">
            <a:schemeClr val="accent5"/>
          </a:effectRef>
          <a:fontRef idx="minor">
            <a:schemeClr val="tx1"/>
          </a:fontRef>
        </p:style>
      </p:cxnSp>
      <p:sp>
        <p:nvSpPr>
          <p:cNvPr id="7" name="Rectangle 6">
            <a:extLst>
              <a:ext uri="{FF2B5EF4-FFF2-40B4-BE49-F238E27FC236}">
                <a16:creationId xmlns:a16="http://schemas.microsoft.com/office/drawing/2014/main" id="{CF9E1F7F-5B85-07D1-9E5B-15957D41EDB8}"/>
              </a:ext>
            </a:extLst>
          </p:cNvPr>
          <p:cNvSpPr/>
          <p:nvPr/>
        </p:nvSpPr>
        <p:spPr>
          <a:xfrm>
            <a:off x="5357317" y="576920"/>
            <a:ext cx="6330023" cy="1874605"/>
          </a:xfrm>
          <a:prstGeom prst="rect">
            <a:avLst/>
          </a:prstGeom>
          <a:solidFill>
            <a:srgbClr val="7CBAC2"/>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r>
              <a:rPr lang="en-US">
                <a:solidFill>
                  <a:srgbClr val="F5FFFD"/>
                </a:solidFill>
                <a:ea typeface="Calibri"/>
                <a:cs typeface="Calibri"/>
              </a:rPr>
              <a:t>Goals:</a:t>
            </a:r>
          </a:p>
          <a:p>
            <a:endParaRPr lang="en-US">
              <a:solidFill>
                <a:srgbClr val="F5FFFD"/>
              </a:solidFill>
              <a:ea typeface="Calibri"/>
              <a:cs typeface="Calibri"/>
            </a:endParaRPr>
          </a:p>
          <a:p>
            <a:pPr marL="285750" indent="-285750">
              <a:buFont typeface="Courier New"/>
              <a:buChar char="o"/>
            </a:pPr>
            <a:r>
              <a:rPr lang="en-US">
                <a:solidFill>
                  <a:srgbClr val="F5FFFD"/>
                </a:solidFill>
                <a:ea typeface="Calibri"/>
                <a:cs typeface="Calibri"/>
              </a:rPr>
              <a:t>Learning to make, and eating her favorite foods from her home country</a:t>
            </a:r>
          </a:p>
          <a:p>
            <a:pPr marL="285750" indent="-285750">
              <a:buFont typeface="Courier New"/>
              <a:buChar char="o"/>
            </a:pPr>
            <a:r>
              <a:rPr lang="en-US">
                <a:solidFill>
                  <a:srgbClr val="F5FFFD"/>
                </a:solidFill>
                <a:ea typeface="Calibri"/>
                <a:cs typeface="Calibri"/>
              </a:rPr>
              <a:t>Sharing her culture with her friends</a:t>
            </a:r>
            <a:endParaRPr lang="en-US"/>
          </a:p>
          <a:p>
            <a:pPr marL="285750" indent="-285750">
              <a:buFont typeface="Courier New"/>
              <a:buChar char="o"/>
            </a:pPr>
            <a:r>
              <a:rPr lang="en-US">
                <a:solidFill>
                  <a:srgbClr val="F5FFFD"/>
                </a:solidFill>
                <a:ea typeface="Calibri"/>
                <a:cs typeface="Calibri"/>
              </a:rPr>
              <a:t>Finding English foods she likes</a:t>
            </a:r>
          </a:p>
          <a:p>
            <a:pPr marL="285750" indent="-285750">
              <a:buFont typeface="Courier New"/>
              <a:buChar char="o"/>
            </a:pPr>
            <a:endParaRPr lang="en-US">
              <a:solidFill>
                <a:srgbClr val="F5FFFD"/>
              </a:solidFill>
              <a:ea typeface="Calibri"/>
              <a:cs typeface="Calibri"/>
            </a:endParaRPr>
          </a:p>
        </p:txBody>
      </p:sp>
      <p:sp>
        <p:nvSpPr>
          <p:cNvPr id="9" name="Rectangle 8">
            <a:extLst>
              <a:ext uri="{FF2B5EF4-FFF2-40B4-BE49-F238E27FC236}">
                <a16:creationId xmlns:a16="http://schemas.microsoft.com/office/drawing/2014/main" id="{11D245B8-2EBF-7731-B985-E93A1E5F2F3E}"/>
              </a:ext>
            </a:extLst>
          </p:cNvPr>
          <p:cNvSpPr/>
          <p:nvPr/>
        </p:nvSpPr>
        <p:spPr>
          <a:xfrm>
            <a:off x="5323068" y="2645761"/>
            <a:ext cx="6330023" cy="1616417"/>
          </a:xfrm>
          <a:prstGeom prst="rect">
            <a:avLst/>
          </a:prstGeom>
          <a:solidFill>
            <a:srgbClr val="7CBAC2"/>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r>
              <a:rPr lang="en-US">
                <a:solidFill>
                  <a:srgbClr val="F5FFFD"/>
                </a:solidFill>
                <a:ea typeface="Calibri"/>
                <a:cs typeface="Calibri"/>
              </a:rPr>
              <a:t>Frustrations:</a:t>
            </a:r>
          </a:p>
          <a:p>
            <a:endParaRPr lang="en-US">
              <a:solidFill>
                <a:srgbClr val="F5FFFD"/>
              </a:solidFill>
              <a:ea typeface="Calibri"/>
              <a:cs typeface="Calibri"/>
            </a:endParaRPr>
          </a:p>
          <a:p>
            <a:pPr marL="285750" indent="-285750">
              <a:buFont typeface="Courier New"/>
              <a:buChar char="o"/>
            </a:pPr>
            <a:r>
              <a:rPr lang="en-US">
                <a:solidFill>
                  <a:srgbClr val="F5FFFD"/>
                </a:solidFill>
                <a:ea typeface="+mn-lt"/>
                <a:cs typeface="+mn-lt"/>
              </a:rPr>
              <a:t>Cant get her favorite foods from restaurants</a:t>
            </a:r>
          </a:p>
          <a:p>
            <a:pPr marL="285750" indent="-285750">
              <a:buFont typeface="Courier New"/>
              <a:buChar char="o"/>
            </a:pPr>
            <a:r>
              <a:rPr lang="en-US">
                <a:solidFill>
                  <a:srgbClr val="F5FFFD"/>
                </a:solidFill>
                <a:ea typeface="+mn-lt"/>
                <a:cs typeface="+mn-lt"/>
              </a:rPr>
              <a:t>None of her friends have tried her favorite foods from home</a:t>
            </a:r>
          </a:p>
          <a:p>
            <a:pPr marL="285750" indent="-285750">
              <a:buFont typeface="Courier New"/>
              <a:buChar char="o"/>
            </a:pPr>
            <a:r>
              <a:rPr lang="en-US">
                <a:solidFill>
                  <a:srgbClr val="F5FFFD"/>
                </a:solidFill>
                <a:ea typeface="+mn-lt"/>
                <a:cs typeface="+mn-lt"/>
              </a:rPr>
              <a:t>Feeling homesick because of culture differences</a:t>
            </a:r>
          </a:p>
        </p:txBody>
      </p:sp>
      <p:sp>
        <p:nvSpPr>
          <p:cNvPr id="11" name="Rectangle 10">
            <a:extLst>
              <a:ext uri="{FF2B5EF4-FFF2-40B4-BE49-F238E27FC236}">
                <a16:creationId xmlns:a16="http://schemas.microsoft.com/office/drawing/2014/main" id="{E34F5C8C-70AC-C364-52A1-2A9DD970377C}"/>
              </a:ext>
            </a:extLst>
          </p:cNvPr>
          <p:cNvSpPr/>
          <p:nvPr/>
        </p:nvSpPr>
        <p:spPr>
          <a:xfrm>
            <a:off x="5323069" y="4537695"/>
            <a:ext cx="6330023" cy="2013150"/>
          </a:xfrm>
          <a:prstGeom prst="rect">
            <a:avLst/>
          </a:prstGeom>
          <a:solidFill>
            <a:srgbClr val="91E5B7"/>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r>
              <a:rPr lang="en-US" sz="1600">
                <a:solidFill>
                  <a:srgbClr val="00B050"/>
                </a:solidFill>
                <a:ea typeface="Calibri"/>
                <a:cs typeface="Calibri"/>
              </a:rPr>
              <a:t>Favorite Foods:</a:t>
            </a:r>
          </a:p>
          <a:p>
            <a:pPr marL="285750" indent="-285750">
              <a:buFont typeface="Courier New"/>
              <a:buChar char="o"/>
            </a:pPr>
            <a:endParaRPr lang="en-US" sz="1600">
              <a:solidFill>
                <a:srgbClr val="00B050"/>
              </a:solidFill>
              <a:ea typeface="Calibri"/>
              <a:cs typeface="Calibri"/>
            </a:endParaRPr>
          </a:p>
          <a:p>
            <a:pPr marL="285750" indent="-285750">
              <a:buFont typeface="Arial"/>
              <a:buChar char="•"/>
            </a:pPr>
            <a:r>
              <a:rPr lang="en-US" sz="1600">
                <a:solidFill>
                  <a:srgbClr val="00B050"/>
                </a:solidFill>
                <a:ea typeface="+mn-lt"/>
                <a:cs typeface="+mn-lt"/>
              </a:rPr>
              <a:t>Adobo</a:t>
            </a:r>
          </a:p>
          <a:p>
            <a:pPr marL="285750" indent="-285750">
              <a:buFont typeface="Arial"/>
              <a:buChar char="•"/>
            </a:pPr>
            <a:r>
              <a:rPr lang="en-US" sz="1600" err="1">
                <a:solidFill>
                  <a:srgbClr val="00B050"/>
                </a:solidFill>
                <a:ea typeface="+mn-lt"/>
                <a:cs typeface="+mn-lt"/>
              </a:rPr>
              <a:t>Mechado</a:t>
            </a:r>
          </a:p>
          <a:p>
            <a:pPr marL="285750" indent="-285750">
              <a:buFont typeface="Arial"/>
              <a:buChar char="•"/>
            </a:pPr>
            <a:r>
              <a:rPr lang="en-US" sz="1600">
                <a:solidFill>
                  <a:srgbClr val="00B050"/>
                </a:solidFill>
                <a:ea typeface="+mn-lt"/>
                <a:cs typeface="+mn-lt"/>
              </a:rPr>
              <a:t>Leche Flan</a:t>
            </a:r>
          </a:p>
          <a:p>
            <a:pPr marL="285750" indent="-285750">
              <a:buFont typeface="Arial"/>
              <a:buChar char="•"/>
            </a:pPr>
            <a:r>
              <a:rPr lang="en-US" sz="1600">
                <a:solidFill>
                  <a:srgbClr val="00B050"/>
                </a:solidFill>
                <a:ea typeface="+mn-lt"/>
                <a:cs typeface="+mn-lt"/>
              </a:rPr>
              <a:t>Hotdogs</a:t>
            </a:r>
          </a:p>
        </p:txBody>
      </p:sp>
      <p:sp>
        <p:nvSpPr>
          <p:cNvPr id="14" name="Rectangle 13">
            <a:extLst>
              <a:ext uri="{FF2B5EF4-FFF2-40B4-BE49-F238E27FC236}">
                <a16:creationId xmlns:a16="http://schemas.microsoft.com/office/drawing/2014/main" id="{2DBC22CF-F95E-B6F0-673B-13B4AC18D135}"/>
              </a:ext>
            </a:extLst>
          </p:cNvPr>
          <p:cNvSpPr/>
          <p:nvPr/>
        </p:nvSpPr>
        <p:spPr>
          <a:xfrm>
            <a:off x="459968" y="2454903"/>
            <a:ext cx="3752920" cy="2566774"/>
          </a:xfrm>
          <a:prstGeom prst="rect">
            <a:avLst/>
          </a:prstGeom>
          <a:solidFill>
            <a:srgbClr val="7CBAC2"/>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r>
              <a:rPr lang="en-US" sz="1400">
                <a:solidFill>
                  <a:srgbClr val="F5FFFD"/>
                </a:solidFill>
                <a:ea typeface="+mn-lt"/>
                <a:cs typeface="+mn-lt"/>
              </a:rPr>
              <a:t>About:</a:t>
            </a:r>
          </a:p>
          <a:p>
            <a:endParaRPr lang="en-US" sz="1400">
              <a:solidFill>
                <a:srgbClr val="F5FFFD"/>
              </a:solidFill>
              <a:ea typeface="+mn-lt"/>
              <a:cs typeface="+mn-lt"/>
            </a:endParaRPr>
          </a:p>
          <a:p>
            <a:r>
              <a:rPr lang="en-US" sz="1400">
                <a:solidFill>
                  <a:srgbClr val="F5FFFD"/>
                </a:solidFill>
                <a:cs typeface="Calibri"/>
              </a:rPr>
              <a:t>Kade is an international student from the Philippines studying Environmental Science in her first year. During her first few months in the UK she has found it hard adjusting to the culture. She feels quite homesick and all her favorite foods cost a lot of money at restaurants far away from her. She wants to learn to make her favorite Filipino foods from home and introduce others to her culture.</a:t>
            </a:r>
          </a:p>
        </p:txBody>
      </p:sp>
      <p:sp>
        <p:nvSpPr>
          <p:cNvPr id="16" name="Rectangle 15">
            <a:extLst>
              <a:ext uri="{FF2B5EF4-FFF2-40B4-BE49-F238E27FC236}">
                <a16:creationId xmlns:a16="http://schemas.microsoft.com/office/drawing/2014/main" id="{10B4B00F-6C40-97FA-C113-580B72406B58}"/>
              </a:ext>
            </a:extLst>
          </p:cNvPr>
          <p:cNvSpPr/>
          <p:nvPr/>
        </p:nvSpPr>
        <p:spPr>
          <a:xfrm>
            <a:off x="459968" y="5144040"/>
            <a:ext cx="3752920" cy="1275000"/>
          </a:xfrm>
          <a:prstGeom prst="rect">
            <a:avLst/>
          </a:prstGeom>
          <a:solidFill>
            <a:srgbClr val="FFC2C2"/>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r>
              <a:rPr lang="en-US" sz="1600">
                <a:solidFill>
                  <a:srgbClr val="FF5959"/>
                </a:solidFill>
                <a:ea typeface="Calibri"/>
                <a:cs typeface="Calibri"/>
              </a:rPr>
              <a:t>Dietary Preferences:</a:t>
            </a:r>
          </a:p>
          <a:p>
            <a:endParaRPr lang="en-US" sz="1600">
              <a:solidFill>
                <a:srgbClr val="FF5959"/>
              </a:solidFill>
              <a:ea typeface="Calibri"/>
              <a:cs typeface="Calibri"/>
            </a:endParaRPr>
          </a:p>
          <a:p>
            <a:pPr marL="285750" indent="-285750">
              <a:buFont typeface="Arial"/>
              <a:buChar char="•"/>
            </a:pPr>
            <a:r>
              <a:rPr lang="en-US" sz="1600">
                <a:solidFill>
                  <a:srgbClr val="FF5959"/>
                </a:solidFill>
                <a:ea typeface="Calibri"/>
                <a:cs typeface="Calibri"/>
              </a:rPr>
              <a:t>Tanika doesn’t like too much bread or pasta</a:t>
            </a:r>
          </a:p>
        </p:txBody>
      </p:sp>
    </p:spTree>
    <p:extLst>
      <p:ext uri="{BB962C8B-B14F-4D97-AF65-F5344CB8AC3E}">
        <p14:creationId xmlns:p14="http://schemas.microsoft.com/office/powerpoint/2010/main" val="3583439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a:extLst>
              <a:ext uri="{FF2B5EF4-FFF2-40B4-BE49-F238E27FC236}">
                <a16:creationId xmlns:a16="http://schemas.microsoft.com/office/drawing/2014/main" id="{997BDACF-7C52-9309-F479-BE469F52FD0A}"/>
              </a:ext>
            </a:extLst>
          </p:cNvPr>
          <p:cNvPicPr>
            <a:picLocks noChangeAspect="1"/>
          </p:cNvPicPr>
          <p:nvPr/>
        </p:nvPicPr>
        <p:blipFill>
          <a:blip r:embed="rId2"/>
          <a:stretch>
            <a:fillRect/>
          </a:stretch>
        </p:blipFill>
        <p:spPr>
          <a:xfrm>
            <a:off x="557807" y="449727"/>
            <a:ext cx="1735910" cy="1735910"/>
          </a:xfrm>
          <a:prstGeom prst="rect">
            <a:avLst/>
          </a:prstGeom>
        </p:spPr>
      </p:pic>
      <p:sp>
        <p:nvSpPr>
          <p:cNvPr id="18" name="TextBox 17">
            <a:extLst>
              <a:ext uri="{FF2B5EF4-FFF2-40B4-BE49-F238E27FC236}">
                <a16:creationId xmlns:a16="http://schemas.microsoft.com/office/drawing/2014/main" id="{1BC63819-D49D-1357-A861-522BFF7AE47C}"/>
              </a:ext>
            </a:extLst>
          </p:cNvPr>
          <p:cNvSpPr txBox="1"/>
          <p:nvPr/>
        </p:nvSpPr>
        <p:spPr>
          <a:xfrm>
            <a:off x="2531958" y="406185"/>
            <a:ext cx="2176697" cy="163121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Font typeface="Wingdings"/>
              <a:buChar char="Ø"/>
            </a:pPr>
            <a:r>
              <a:rPr lang="en-US" sz="2000" b="1">
                <a:solidFill>
                  <a:srgbClr val="1B5057"/>
                </a:solidFill>
                <a:ea typeface="+mn-lt"/>
                <a:cs typeface="Calibri"/>
              </a:rPr>
              <a:t>Fernando</a:t>
            </a:r>
            <a:endParaRPr lang="en-US" sz="2000" b="1">
              <a:solidFill>
                <a:srgbClr val="1B5057"/>
              </a:solidFill>
              <a:ea typeface="Calibri"/>
              <a:cs typeface="Calibri"/>
            </a:endParaRPr>
          </a:p>
          <a:p>
            <a:pPr marL="342900" indent="-342900">
              <a:buFont typeface="Wingdings"/>
              <a:buChar char="Ø"/>
            </a:pPr>
            <a:r>
              <a:rPr lang="en-US" sz="2000" b="1">
                <a:solidFill>
                  <a:srgbClr val="1B5057"/>
                </a:solidFill>
                <a:ea typeface="Calibri"/>
                <a:cs typeface="Calibri"/>
              </a:rPr>
              <a:t>23 year old Male</a:t>
            </a:r>
          </a:p>
          <a:p>
            <a:pPr marL="342900" indent="-342900">
              <a:buFont typeface="Wingdings"/>
              <a:buChar char="Ø"/>
            </a:pPr>
            <a:r>
              <a:rPr lang="en-US" sz="2000" b="1">
                <a:solidFill>
                  <a:srgbClr val="1B5057"/>
                </a:solidFill>
                <a:ea typeface="Calibri"/>
                <a:cs typeface="Calibri"/>
              </a:rPr>
              <a:t>Skilled Cook</a:t>
            </a:r>
          </a:p>
          <a:p>
            <a:pPr marL="342900" indent="-342900">
              <a:buFont typeface="Wingdings"/>
              <a:buChar char="Ø"/>
            </a:pPr>
            <a:r>
              <a:rPr lang="en-US" sz="2000" b="1">
                <a:solidFill>
                  <a:srgbClr val="1B5057"/>
                </a:solidFill>
                <a:ea typeface="Calibri"/>
                <a:cs typeface="Calibri"/>
              </a:rPr>
              <a:t>Jewish</a:t>
            </a:r>
          </a:p>
        </p:txBody>
      </p:sp>
      <p:sp>
        <p:nvSpPr>
          <p:cNvPr id="7" name="Rectangle 6">
            <a:extLst>
              <a:ext uri="{FF2B5EF4-FFF2-40B4-BE49-F238E27FC236}">
                <a16:creationId xmlns:a16="http://schemas.microsoft.com/office/drawing/2014/main" id="{BB095A12-36C8-44A9-3A8E-3B640473BC31}"/>
              </a:ext>
            </a:extLst>
          </p:cNvPr>
          <p:cNvSpPr/>
          <p:nvPr/>
        </p:nvSpPr>
        <p:spPr>
          <a:xfrm>
            <a:off x="5177519" y="225887"/>
            <a:ext cx="6330023" cy="1874605"/>
          </a:xfrm>
          <a:prstGeom prst="rect">
            <a:avLst/>
          </a:prstGeom>
          <a:solidFill>
            <a:srgbClr val="7CBAC2"/>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r>
              <a:rPr lang="en-US">
                <a:solidFill>
                  <a:srgbClr val="F5FFFD"/>
                </a:solidFill>
                <a:ea typeface="Calibri"/>
                <a:cs typeface="Calibri"/>
              </a:rPr>
              <a:t>Goals:</a:t>
            </a:r>
          </a:p>
          <a:p>
            <a:endParaRPr lang="en-US">
              <a:solidFill>
                <a:srgbClr val="F5FFFD"/>
              </a:solidFill>
              <a:ea typeface="Calibri"/>
              <a:cs typeface="Calibri"/>
            </a:endParaRPr>
          </a:p>
          <a:p>
            <a:pPr marL="285750" indent="-285750">
              <a:buFont typeface="Courier New"/>
              <a:buChar char="o"/>
            </a:pPr>
            <a:r>
              <a:rPr lang="en-US">
                <a:solidFill>
                  <a:srgbClr val="F5FFFD"/>
                </a:solidFill>
                <a:ea typeface="Calibri"/>
                <a:cs typeface="Calibri"/>
              </a:rPr>
              <a:t>Finding extremely cheap recipes to make it to next Maintenace loan installment</a:t>
            </a:r>
          </a:p>
          <a:p>
            <a:pPr marL="285750" indent="-285750">
              <a:buFont typeface="Courier New"/>
              <a:buChar char="o"/>
            </a:pPr>
            <a:r>
              <a:rPr lang="en-US">
                <a:solidFill>
                  <a:srgbClr val="F5FFFD"/>
                </a:solidFill>
                <a:ea typeface="Calibri"/>
                <a:cs typeface="Calibri"/>
              </a:rPr>
              <a:t>Following Kosher diet</a:t>
            </a:r>
          </a:p>
          <a:p>
            <a:pPr marL="285750" indent="-285750">
              <a:buFont typeface="Courier New"/>
              <a:buChar char="o"/>
            </a:pPr>
            <a:r>
              <a:rPr lang="en-US">
                <a:solidFill>
                  <a:srgbClr val="F5FFFD"/>
                </a:solidFill>
                <a:ea typeface="Calibri"/>
                <a:cs typeface="Calibri"/>
              </a:rPr>
              <a:t>Keeping Jewish Sabbath and not buying food on Saturday</a:t>
            </a:r>
          </a:p>
          <a:p>
            <a:pPr marL="285750" indent="-285750">
              <a:buFont typeface="Courier New"/>
              <a:buChar char="o"/>
            </a:pPr>
            <a:endParaRPr lang="en-US">
              <a:solidFill>
                <a:srgbClr val="F5FFFD"/>
              </a:solidFill>
              <a:ea typeface="Calibri"/>
              <a:cs typeface="Calibri"/>
            </a:endParaRPr>
          </a:p>
        </p:txBody>
      </p:sp>
      <p:sp>
        <p:nvSpPr>
          <p:cNvPr id="9" name="Rectangle 8">
            <a:extLst>
              <a:ext uri="{FF2B5EF4-FFF2-40B4-BE49-F238E27FC236}">
                <a16:creationId xmlns:a16="http://schemas.microsoft.com/office/drawing/2014/main" id="{9793A949-487A-67BA-DE4D-D30B93ECCE52}"/>
              </a:ext>
            </a:extLst>
          </p:cNvPr>
          <p:cNvSpPr/>
          <p:nvPr/>
        </p:nvSpPr>
        <p:spPr>
          <a:xfrm>
            <a:off x="5151832" y="2226234"/>
            <a:ext cx="6330023" cy="2361292"/>
          </a:xfrm>
          <a:prstGeom prst="rect">
            <a:avLst/>
          </a:prstGeom>
          <a:solidFill>
            <a:srgbClr val="7CBAC2"/>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r>
              <a:rPr lang="en-US">
                <a:solidFill>
                  <a:srgbClr val="F5FFFD"/>
                </a:solidFill>
                <a:ea typeface="Calibri"/>
                <a:cs typeface="Calibri"/>
              </a:rPr>
              <a:t>Frustrations:</a:t>
            </a:r>
          </a:p>
          <a:p>
            <a:endParaRPr lang="en-US">
              <a:solidFill>
                <a:srgbClr val="F5FFFD"/>
              </a:solidFill>
              <a:ea typeface="Calibri"/>
              <a:cs typeface="Calibri"/>
            </a:endParaRPr>
          </a:p>
          <a:p>
            <a:pPr marL="285750" indent="-285750">
              <a:buFont typeface="Courier New"/>
              <a:buChar char="o"/>
            </a:pPr>
            <a:r>
              <a:rPr lang="en-US">
                <a:solidFill>
                  <a:srgbClr val="F5FFFD"/>
                </a:solidFill>
                <a:ea typeface="+mn-lt"/>
                <a:cs typeface="+mn-lt"/>
              </a:rPr>
              <a:t>Very little money left to spend on food</a:t>
            </a:r>
          </a:p>
          <a:p>
            <a:pPr marL="285750" indent="-285750">
              <a:buFont typeface="Courier New"/>
              <a:buChar char="o"/>
            </a:pPr>
            <a:r>
              <a:rPr lang="en-US">
                <a:solidFill>
                  <a:srgbClr val="F5FFFD"/>
                </a:solidFill>
                <a:ea typeface="+mn-lt"/>
                <a:cs typeface="+mn-lt"/>
              </a:rPr>
              <a:t>Difficult to find Kosher foods at takeaways and restaurants</a:t>
            </a:r>
          </a:p>
          <a:p>
            <a:pPr marL="285750" indent="-285750">
              <a:buFont typeface="Courier New"/>
              <a:buChar char="o"/>
            </a:pPr>
            <a:r>
              <a:rPr lang="en-US">
                <a:solidFill>
                  <a:srgbClr val="F5FFFD"/>
                </a:solidFill>
                <a:ea typeface="+mn-lt"/>
                <a:cs typeface="+mn-lt"/>
              </a:rPr>
              <a:t>Finding alternatives to non-Kosher ingredients in recipes (e.g. Cheese in meat recipes)</a:t>
            </a:r>
          </a:p>
          <a:p>
            <a:pPr marL="285750" indent="-285750">
              <a:buFont typeface="Courier New"/>
              <a:buChar char="o"/>
            </a:pPr>
            <a:r>
              <a:rPr lang="en-US">
                <a:solidFill>
                  <a:srgbClr val="F5FFFD"/>
                </a:solidFill>
                <a:ea typeface="+mn-lt"/>
                <a:cs typeface="+mn-lt"/>
              </a:rPr>
              <a:t>Sites can bombard him with too many </a:t>
            </a:r>
            <a:r>
              <a:rPr lang="en-US" err="1">
                <a:solidFill>
                  <a:srgbClr val="F5FFFD"/>
                </a:solidFill>
                <a:ea typeface="+mn-lt"/>
                <a:cs typeface="+mn-lt"/>
              </a:rPr>
              <a:t>colours</a:t>
            </a:r>
            <a:r>
              <a:rPr lang="en-US">
                <a:solidFill>
                  <a:srgbClr val="F5FFFD"/>
                </a:solidFill>
                <a:ea typeface="+mn-lt"/>
                <a:cs typeface="+mn-lt"/>
              </a:rPr>
              <a:t> that don't help with his sight</a:t>
            </a:r>
          </a:p>
          <a:p>
            <a:pPr marL="285750" indent="-285750">
              <a:buFont typeface="Courier New"/>
              <a:buChar char="o"/>
            </a:pPr>
            <a:endParaRPr lang="en-US">
              <a:solidFill>
                <a:srgbClr val="F5FFFD"/>
              </a:solidFill>
              <a:ea typeface="+mn-lt"/>
              <a:cs typeface="+mn-lt"/>
            </a:endParaRPr>
          </a:p>
        </p:txBody>
      </p:sp>
      <p:sp>
        <p:nvSpPr>
          <p:cNvPr id="11" name="Rectangle 10">
            <a:extLst>
              <a:ext uri="{FF2B5EF4-FFF2-40B4-BE49-F238E27FC236}">
                <a16:creationId xmlns:a16="http://schemas.microsoft.com/office/drawing/2014/main" id="{CE64BCA5-F17D-ED79-83C5-AB3628EE1CD9}"/>
              </a:ext>
            </a:extLst>
          </p:cNvPr>
          <p:cNvSpPr/>
          <p:nvPr/>
        </p:nvSpPr>
        <p:spPr>
          <a:xfrm>
            <a:off x="5177518" y="4708931"/>
            <a:ext cx="6330023" cy="1730611"/>
          </a:xfrm>
          <a:prstGeom prst="rect">
            <a:avLst/>
          </a:prstGeom>
          <a:solidFill>
            <a:srgbClr val="91E5B7"/>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r>
              <a:rPr lang="en-US" sz="1600">
                <a:solidFill>
                  <a:srgbClr val="00B050"/>
                </a:solidFill>
                <a:ea typeface="Calibri"/>
                <a:cs typeface="Calibri"/>
              </a:rPr>
              <a:t>Favorite Foods:</a:t>
            </a:r>
          </a:p>
          <a:p>
            <a:pPr marL="285750" indent="-285750">
              <a:buFont typeface="Courier New"/>
              <a:buChar char="o"/>
            </a:pPr>
            <a:endParaRPr lang="en-US" sz="1600">
              <a:solidFill>
                <a:srgbClr val="00B050"/>
              </a:solidFill>
              <a:ea typeface="Calibri"/>
              <a:cs typeface="Calibri"/>
            </a:endParaRPr>
          </a:p>
          <a:p>
            <a:pPr marL="285750" indent="-285750">
              <a:buFont typeface="Arial"/>
              <a:buChar char="•"/>
            </a:pPr>
            <a:r>
              <a:rPr lang="en-US" sz="1600">
                <a:solidFill>
                  <a:srgbClr val="00B050"/>
                </a:solidFill>
                <a:ea typeface="+mn-lt"/>
                <a:cs typeface="+mn-lt"/>
              </a:rPr>
              <a:t>Chicken nuggets</a:t>
            </a:r>
          </a:p>
          <a:p>
            <a:pPr marL="285750" indent="-285750">
              <a:buFont typeface="Arial"/>
              <a:buChar char="•"/>
            </a:pPr>
            <a:r>
              <a:rPr lang="en-US" sz="1600">
                <a:solidFill>
                  <a:srgbClr val="00B050"/>
                </a:solidFill>
                <a:ea typeface="+mn-lt"/>
                <a:cs typeface="+mn-lt"/>
              </a:rPr>
              <a:t>Bolognese</a:t>
            </a:r>
          </a:p>
          <a:p>
            <a:pPr marL="285750" indent="-285750">
              <a:buFont typeface="Arial"/>
              <a:buChar char="•"/>
            </a:pPr>
            <a:r>
              <a:rPr lang="en-US" sz="1600">
                <a:solidFill>
                  <a:srgbClr val="00B050"/>
                </a:solidFill>
                <a:ea typeface="+mn-lt"/>
                <a:cs typeface="+mn-lt"/>
              </a:rPr>
              <a:t>Pizza</a:t>
            </a:r>
          </a:p>
          <a:p>
            <a:pPr marL="285750" indent="-285750">
              <a:buFont typeface="Arial"/>
              <a:buChar char="•"/>
            </a:pPr>
            <a:r>
              <a:rPr lang="en-US" sz="1600">
                <a:solidFill>
                  <a:srgbClr val="00B050"/>
                </a:solidFill>
                <a:ea typeface="+mn-lt"/>
                <a:cs typeface="+mn-lt"/>
              </a:rPr>
              <a:t>Shakshuka</a:t>
            </a:r>
          </a:p>
          <a:p>
            <a:pPr marL="285750" indent="-285750">
              <a:buFont typeface="Arial"/>
              <a:buChar char="•"/>
            </a:pPr>
            <a:endParaRPr lang="en-US" sz="1600">
              <a:solidFill>
                <a:srgbClr val="00B050"/>
              </a:solidFill>
              <a:ea typeface="+mn-lt"/>
              <a:cs typeface="+mn-lt"/>
            </a:endParaRPr>
          </a:p>
        </p:txBody>
      </p:sp>
      <p:sp>
        <p:nvSpPr>
          <p:cNvPr id="14" name="Rectangle 13">
            <a:extLst>
              <a:ext uri="{FF2B5EF4-FFF2-40B4-BE49-F238E27FC236}">
                <a16:creationId xmlns:a16="http://schemas.microsoft.com/office/drawing/2014/main" id="{9A5A527D-2B08-1567-066E-DE718D88C8C0}"/>
              </a:ext>
            </a:extLst>
          </p:cNvPr>
          <p:cNvSpPr/>
          <p:nvPr/>
        </p:nvSpPr>
        <p:spPr>
          <a:xfrm>
            <a:off x="288732" y="2491648"/>
            <a:ext cx="3752920" cy="2566774"/>
          </a:xfrm>
          <a:prstGeom prst="rect">
            <a:avLst/>
          </a:prstGeom>
          <a:solidFill>
            <a:srgbClr val="7CBAC2"/>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r>
              <a:rPr lang="en-US" sz="1400">
                <a:solidFill>
                  <a:srgbClr val="F5FFFD"/>
                </a:solidFill>
                <a:ea typeface="+mn-lt"/>
                <a:cs typeface="+mn-lt"/>
              </a:rPr>
              <a:t>About:</a:t>
            </a:r>
          </a:p>
          <a:p>
            <a:endParaRPr lang="en-US" sz="1400">
              <a:solidFill>
                <a:srgbClr val="F5FFFD"/>
              </a:solidFill>
              <a:ea typeface="+mn-lt"/>
              <a:cs typeface="+mn-lt"/>
            </a:endParaRPr>
          </a:p>
          <a:p>
            <a:r>
              <a:rPr lang="en-US" sz="1400">
                <a:solidFill>
                  <a:srgbClr val="F5FFFD"/>
                </a:solidFill>
                <a:cs typeface="Calibri"/>
              </a:rPr>
              <a:t>Fernando is in his final year of Law. He was born and raised in the UK by his Italian-Jewish parents and practices a strictly Kosher diet. He has spent too much of his Maintenace last month and has very little money left for the rest of the semester. He will need to buy the cheapest foods he can get to make it to his next Maintenace loan installment. Fernando is also partially blind.</a:t>
            </a:r>
            <a:endParaRPr lang="en-US" sz="1400">
              <a:ea typeface="+mn-lt"/>
              <a:cs typeface="+mn-lt"/>
            </a:endParaRPr>
          </a:p>
        </p:txBody>
      </p:sp>
      <p:sp>
        <p:nvSpPr>
          <p:cNvPr id="16" name="Rectangle 15">
            <a:extLst>
              <a:ext uri="{FF2B5EF4-FFF2-40B4-BE49-F238E27FC236}">
                <a16:creationId xmlns:a16="http://schemas.microsoft.com/office/drawing/2014/main" id="{09760B24-2CD7-ADED-1E9C-133D8897EA2E}"/>
              </a:ext>
            </a:extLst>
          </p:cNvPr>
          <p:cNvSpPr/>
          <p:nvPr/>
        </p:nvSpPr>
        <p:spPr>
          <a:xfrm>
            <a:off x="288732" y="5214258"/>
            <a:ext cx="3752920" cy="1275000"/>
          </a:xfrm>
          <a:prstGeom prst="rect">
            <a:avLst/>
          </a:prstGeom>
          <a:solidFill>
            <a:srgbClr val="FFC2C2"/>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r>
              <a:rPr lang="en-US" sz="1600">
                <a:solidFill>
                  <a:srgbClr val="FF5959"/>
                </a:solidFill>
                <a:ea typeface="Calibri"/>
                <a:cs typeface="Calibri"/>
              </a:rPr>
              <a:t>Dietary Requirements:</a:t>
            </a:r>
          </a:p>
          <a:p>
            <a:endParaRPr lang="en-US" sz="1600">
              <a:solidFill>
                <a:srgbClr val="FF5959"/>
              </a:solidFill>
              <a:ea typeface="Calibri"/>
              <a:cs typeface="Calibri"/>
            </a:endParaRPr>
          </a:p>
          <a:p>
            <a:pPr marL="285750" indent="-285750">
              <a:buFont typeface="Arial"/>
              <a:buChar char="•"/>
            </a:pPr>
            <a:r>
              <a:rPr lang="en-US" sz="1600">
                <a:solidFill>
                  <a:srgbClr val="FF5959"/>
                </a:solidFill>
                <a:cs typeface="Calibri"/>
              </a:rPr>
              <a:t>Fernando only eats Kosher foods, this excludes pork, shellfish and mixtures of dairy and meat</a:t>
            </a:r>
          </a:p>
        </p:txBody>
      </p:sp>
      <p:cxnSp>
        <p:nvCxnSpPr>
          <p:cNvPr id="2" name="Straight Arrow Connector 1">
            <a:extLst>
              <a:ext uri="{FF2B5EF4-FFF2-40B4-BE49-F238E27FC236}">
                <a16:creationId xmlns:a16="http://schemas.microsoft.com/office/drawing/2014/main" id="{7D0B7DE3-3DBB-197D-6885-5AD59BEA0B84}"/>
              </a:ext>
            </a:extLst>
          </p:cNvPr>
          <p:cNvCxnSpPr/>
          <p:nvPr/>
        </p:nvCxnSpPr>
        <p:spPr>
          <a:xfrm>
            <a:off x="4984237" y="183359"/>
            <a:ext cx="3959" cy="5882242"/>
          </a:xfrm>
          <a:prstGeom prst="straightConnector1">
            <a:avLst/>
          </a:prstGeom>
          <a:ln w="57150">
            <a:solidFill>
              <a:srgbClr val="629EA6">
                <a:alpha val="48000"/>
              </a:srgbClr>
            </a:solidFill>
          </a:ln>
        </p:spPr>
        <p:style>
          <a:lnRef idx="3">
            <a:schemeClr val="accent5"/>
          </a:lnRef>
          <a:fillRef idx="0">
            <a:schemeClr val="accent5"/>
          </a:fillRef>
          <a:effectRef idx="2">
            <a:schemeClr val="accent5"/>
          </a:effectRef>
          <a:fontRef idx="minor">
            <a:schemeClr val="tx1"/>
          </a:fontRef>
        </p:style>
      </p:cxnSp>
    </p:spTree>
    <p:extLst>
      <p:ext uri="{BB962C8B-B14F-4D97-AF65-F5344CB8AC3E}">
        <p14:creationId xmlns:p14="http://schemas.microsoft.com/office/powerpoint/2010/main" val="1052940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a:extLst>
              <a:ext uri="{FF2B5EF4-FFF2-40B4-BE49-F238E27FC236}">
                <a16:creationId xmlns:a16="http://schemas.microsoft.com/office/drawing/2014/main" id="{1BC63819-D49D-1357-A861-522BFF7AE47C}"/>
              </a:ext>
            </a:extLst>
          </p:cNvPr>
          <p:cNvSpPr txBox="1"/>
          <p:nvPr/>
        </p:nvSpPr>
        <p:spPr>
          <a:xfrm>
            <a:off x="2403530" y="483241"/>
            <a:ext cx="2176697" cy="163121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Font typeface="Wingdings"/>
              <a:buChar char="Ø"/>
            </a:pPr>
            <a:r>
              <a:rPr lang="en-US" sz="2000" b="1">
                <a:solidFill>
                  <a:srgbClr val="1B5057"/>
                </a:solidFill>
                <a:ea typeface="Calibri"/>
                <a:cs typeface="Calibri"/>
              </a:rPr>
              <a:t>Caitlin</a:t>
            </a:r>
          </a:p>
          <a:p>
            <a:pPr marL="342900" indent="-342900">
              <a:buFont typeface="Wingdings"/>
              <a:buChar char="Ø"/>
            </a:pPr>
            <a:r>
              <a:rPr lang="en-US" sz="2000" b="1">
                <a:solidFill>
                  <a:srgbClr val="1B5057"/>
                </a:solidFill>
                <a:ea typeface="Calibri"/>
                <a:cs typeface="Calibri"/>
              </a:rPr>
              <a:t>24 year old Female</a:t>
            </a:r>
          </a:p>
          <a:p>
            <a:pPr marL="342900" indent="-342900">
              <a:buFont typeface="Wingdings"/>
              <a:buChar char="Ø"/>
            </a:pPr>
            <a:r>
              <a:rPr lang="en-US" sz="2000" b="1">
                <a:solidFill>
                  <a:srgbClr val="1B5057"/>
                </a:solidFill>
                <a:ea typeface="Calibri"/>
                <a:cs typeface="Calibri"/>
              </a:rPr>
              <a:t>Amateur Cook</a:t>
            </a:r>
          </a:p>
          <a:p>
            <a:pPr marL="342900" indent="-342900">
              <a:buFont typeface="Wingdings"/>
              <a:buChar char="Ø"/>
            </a:pPr>
            <a:r>
              <a:rPr lang="en-US" sz="2000" b="1">
                <a:solidFill>
                  <a:srgbClr val="1B5057"/>
                </a:solidFill>
                <a:ea typeface="Calibri"/>
                <a:cs typeface="Calibri"/>
              </a:rPr>
              <a:t>White British</a:t>
            </a:r>
          </a:p>
        </p:txBody>
      </p:sp>
      <p:sp>
        <p:nvSpPr>
          <p:cNvPr id="7" name="Rectangle 6">
            <a:extLst>
              <a:ext uri="{FF2B5EF4-FFF2-40B4-BE49-F238E27FC236}">
                <a16:creationId xmlns:a16="http://schemas.microsoft.com/office/drawing/2014/main" id="{BB095A12-36C8-44A9-3A8E-3B640473BC31}"/>
              </a:ext>
            </a:extLst>
          </p:cNvPr>
          <p:cNvSpPr/>
          <p:nvPr/>
        </p:nvSpPr>
        <p:spPr>
          <a:xfrm>
            <a:off x="5203204" y="936516"/>
            <a:ext cx="6330023" cy="1874605"/>
          </a:xfrm>
          <a:prstGeom prst="rect">
            <a:avLst/>
          </a:prstGeom>
          <a:solidFill>
            <a:srgbClr val="7CBAC2"/>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r>
              <a:rPr lang="en-US">
                <a:solidFill>
                  <a:srgbClr val="F5FFFD"/>
                </a:solidFill>
                <a:ea typeface="Calibri"/>
                <a:cs typeface="Calibri"/>
              </a:rPr>
              <a:t>Goals:</a:t>
            </a:r>
          </a:p>
          <a:p>
            <a:endParaRPr lang="en-US">
              <a:solidFill>
                <a:srgbClr val="F5FFFD"/>
              </a:solidFill>
              <a:ea typeface="Calibri"/>
              <a:cs typeface="Calibri"/>
            </a:endParaRPr>
          </a:p>
          <a:p>
            <a:pPr marL="285750" indent="-285750">
              <a:buFont typeface="Courier New"/>
              <a:buChar char="o"/>
            </a:pPr>
            <a:r>
              <a:rPr lang="en-US">
                <a:solidFill>
                  <a:srgbClr val="F5FFFD"/>
                </a:solidFill>
                <a:ea typeface="Calibri"/>
                <a:cs typeface="Calibri"/>
              </a:rPr>
              <a:t>Making friends</a:t>
            </a:r>
          </a:p>
          <a:p>
            <a:pPr marL="285750" indent="-285750">
              <a:buFont typeface="Courier New"/>
              <a:buChar char="o"/>
            </a:pPr>
            <a:r>
              <a:rPr lang="en-US">
                <a:solidFill>
                  <a:srgbClr val="F5FFFD"/>
                </a:solidFill>
                <a:ea typeface="Calibri"/>
                <a:cs typeface="Calibri"/>
              </a:rPr>
              <a:t>Sharing recipes</a:t>
            </a:r>
          </a:p>
          <a:p>
            <a:pPr marL="285750" indent="-285750">
              <a:buFont typeface="Courier New"/>
              <a:buChar char="o"/>
            </a:pPr>
            <a:r>
              <a:rPr lang="en-US">
                <a:solidFill>
                  <a:srgbClr val="F5FFFD"/>
                </a:solidFill>
                <a:ea typeface="Calibri"/>
                <a:cs typeface="Calibri"/>
              </a:rPr>
              <a:t>Discovering new recipes and foods</a:t>
            </a:r>
          </a:p>
          <a:p>
            <a:pPr marL="285750" indent="-285750">
              <a:buFont typeface="Courier New"/>
              <a:buChar char="o"/>
            </a:pPr>
            <a:endParaRPr lang="en-US">
              <a:solidFill>
                <a:srgbClr val="F5FFFD"/>
              </a:solidFill>
              <a:ea typeface="Calibri"/>
              <a:cs typeface="Calibri"/>
            </a:endParaRPr>
          </a:p>
        </p:txBody>
      </p:sp>
      <p:sp>
        <p:nvSpPr>
          <p:cNvPr id="9" name="Rectangle 8">
            <a:extLst>
              <a:ext uri="{FF2B5EF4-FFF2-40B4-BE49-F238E27FC236}">
                <a16:creationId xmlns:a16="http://schemas.microsoft.com/office/drawing/2014/main" id="{9793A949-487A-67BA-DE4D-D30B93ECCE52}"/>
              </a:ext>
            </a:extLst>
          </p:cNvPr>
          <p:cNvSpPr/>
          <p:nvPr/>
        </p:nvSpPr>
        <p:spPr>
          <a:xfrm>
            <a:off x="5177517" y="3065289"/>
            <a:ext cx="6330023" cy="1342440"/>
          </a:xfrm>
          <a:prstGeom prst="rect">
            <a:avLst/>
          </a:prstGeom>
          <a:solidFill>
            <a:srgbClr val="7CBAC2"/>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r>
              <a:rPr lang="en-US">
                <a:solidFill>
                  <a:srgbClr val="F5FFFD"/>
                </a:solidFill>
                <a:ea typeface="Calibri"/>
                <a:cs typeface="Calibri"/>
              </a:rPr>
              <a:t>Frustrations:</a:t>
            </a:r>
          </a:p>
          <a:p>
            <a:endParaRPr lang="en-US">
              <a:solidFill>
                <a:srgbClr val="F5FFFD"/>
              </a:solidFill>
              <a:ea typeface="Calibri"/>
              <a:cs typeface="Calibri"/>
            </a:endParaRPr>
          </a:p>
          <a:p>
            <a:pPr marL="285750" indent="-285750">
              <a:buFont typeface="Courier New"/>
              <a:buChar char="o"/>
            </a:pPr>
            <a:r>
              <a:rPr lang="en-US">
                <a:solidFill>
                  <a:srgbClr val="F5FFFD"/>
                </a:solidFill>
                <a:ea typeface="+mn-lt"/>
                <a:cs typeface="+mn-lt"/>
              </a:rPr>
              <a:t>Lonely</a:t>
            </a:r>
          </a:p>
          <a:p>
            <a:pPr marL="285750" indent="-285750">
              <a:buFont typeface="Courier New"/>
              <a:buChar char="o"/>
            </a:pPr>
            <a:r>
              <a:rPr lang="en-US">
                <a:solidFill>
                  <a:srgbClr val="F5FFFD"/>
                </a:solidFill>
                <a:ea typeface="+mn-lt"/>
                <a:cs typeface="+mn-lt"/>
              </a:rPr>
              <a:t>Doesn’t know many people still in her course</a:t>
            </a:r>
          </a:p>
          <a:p>
            <a:pPr marL="285750" indent="-285750">
              <a:buFont typeface="Courier New"/>
              <a:buChar char="o"/>
            </a:pPr>
            <a:endParaRPr lang="en-US">
              <a:solidFill>
                <a:srgbClr val="F5FFFD"/>
              </a:solidFill>
              <a:ea typeface="+mn-lt"/>
              <a:cs typeface="+mn-lt"/>
            </a:endParaRPr>
          </a:p>
        </p:txBody>
      </p:sp>
      <p:sp>
        <p:nvSpPr>
          <p:cNvPr id="11" name="Rectangle 10">
            <a:extLst>
              <a:ext uri="{FF2B5EF4-FFF2-40B4-BE49-F238E27FC236}">
                <a16:creationId xmlns:a16="http://schemas.microsoft.com/office/drawing/2014/main" id="{CE64BCA5-F17D-ED79-83C5-AB3628EE1CD9}"/>
              </a:ext>
            </a:extLst>
          </p:cNvPr>
          <p:cNvSpPr/>
          <p:nvPr/>
        </p:nvSpPr>
        <p:spPr>
          <a:xfrm>
            <a:off x="5177518" y="4708931"/>
            <a:ext cx="6330023" cy="2013150"/>
          </a:xfrm>
          <a:prstGeom prst="rect">
            <a:avLst/>
          </a:prstGeom>
          <a:solidFill>
            <a:srgbClr val="91E5B7"/>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r>
              <a:rPr lang="en-US" sz="1600">
                <a:solidFill>
                  <a:srgbClr val="00B050"/>
                </a:solidFill>
                <a:ea typeface="Calibri"/>
                <a:cs typeface="Calibri"/>
              </a:rPr>
              <a:t>Favorite Foods:</a:t>
            </a:r>
          </a:p>
          <a:p>
            <a:pPr marL="285750" indent="-285750">
              <a:buFont typeface="Courier New"/>
              <a:buChar char="o"/>
            </a:pPr>
            <a:endParaRPr lang="en-US" sz="1600">
              <a:solidFill>
                <a:srgbClr val="00B050"/>
              </a:solidFill>
              <a:ea typeface="Calibri"/>
              <a:cs typeface="Calibri"/>
            </a:endParaRPr>
          </a:p>
          <a:p>
            <a:pPr marL="285750" indent="-285750">
              <a:buFont typeface="Arial"/>
              <a:buChar char="•"/>
            </a:pPr>
            <a:r>
              <a:rPr lang="en-US" sz="1600">
                <a:solidFill>
                  <a:srgbClr val="00B050"/>
                </a:solidFill>
                <a:ea typeface="+mn-lt"/>
                <a:cs typeface="+mn-lt"/>
              </a:rPr>
              <a:t>Sushi</a:t>
            </a:r>
          </a:p>
          <a:p>
            <a:pPr marL="285750" indent="-285750">
              <a:buFont typeface="Arial"/>
              <a:buChar char="•"/>
            </a:pPr>
            <a:r>
              <a:rPr lang="en-US" sz="1600">
                <a:solidFill>
                  <a:srgbClr val="00B050"/>
                </a:solidFill>
                <a:ea typeface="+mn-lt"/>
                <a:cs typeface="+mn-lt"/>
              </a:rPr>
              <a:t>Pizza</a:t>
            </a:r>
          </a:p>
          <a:p>
            <a:pPr marL="285750" indent="-285750">
              <a:buFont typeface="Arial"/>
              <a:buChar char="•"/>
            </a:pPr>
            <a:r>
              <a:rPr lang="en-US" sz="1600">
                <a:solidFill>
                  <a:srgbClr val="00B050"/>
                </a:solidFill>
                <a:ea typeface="+mn-lt"/>
                <a:cs typeface="+mn-lt"/>
              </a:rPr>
              <a:t>Curry</a:t>
            </a:r>
          </a:p>
          <a:p>
            <a:pPr marL="285750" indent="-285750">
              <a:buFont typeface="Arial"/>
              <a:buChar char="•"/>
            </a:pPr>
            <a:r>
              <a:rPr lang="en-US" sz="1600">
                <a:solidFill>
                  <a:srgbClr val="00B050"/>
                </a:solidFill>
                <a:ea typeface="+mn-lt"/>
                <a:cs typeface="+mn-lt"/>
              </a:rPr>
              <a:t>Pumpkin Pie</a:t>
            </a:r>
          </a:p>
        </p:txBody>
      </p:sp>
      <p:sp>
        <p:nvSpPr>
          <p:cNvPr id="14" name="Rectangle 13">
            <a:extLst>
              <a:ext uri="{FF2B5EF4-FFF2-40B4-BE49-F238E27FC236}">
                <a16:creationId xmlns:a16="http://schemas.microsoft.com/office/drawing/2014/main" id="{9A5A527D-2B08-1567-066E-DE718D88C8C0}"/>
              </a:ext>
            </a:extLst>
          </p:cNvPr>
          <p:cNvSpPr/>
          <p:nvPr/>
        </p:nvSpPr>
        <p:spPr>
          <a:xfrm>
            <a:off x="305855" y="2568704"/>
            <a:ext cx="3752920" cy="2566774"/>
          </a:xfrm>
          <a:prstGeom prst="rect">
            <a:avLst/>
          </a:prstGeom>
          <a:solidFill>
            <a:srgbClr val="7CBAC2"/>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r>
              <a:rPr lang="en-US" sz="1400">
                <a:solidFill>
                  <a:srgbClr val="F5FFFD"/>
                </a:solidFill>
                <a:ea typeface="+mn-lt"/>
                <a:cs typeface="+mn-lt"/>
              </a:rPr>
              <a:t>About:</a:t>
            </a:r>
          </a:p>
          <a:p>
            <a:endParaRPr lang="en-US" sz="1400">
              <a:solidFill>
                <a:srgbClr val="F5FFFD"/>
              </a:solidFill>
              <a:ea typeface="+mn-lt"/>
              <a:cs typeface="+mn-lt"/>
            </a:endParaRPr>
          </a:p>
          <a:p>
            <a:r>
              <a:rPr lang="en-US" sz="1400">
                <a:solidFill>
                  <a:srgbClr val="F5FFFD"/>
                </a:solidFill>
                <a:cs typeface="Calibri"/>
              </a:rPr>
              <a:t>Caitlin has just returned from a placement year and is now in a different year group with new people. She loves to cook and going out for meals with other people. However, since she is now a final year student all her friends have left after graduation last year. Now she needs to find new friends to cure the </a:t>
            </a:r>
            <a:r>
              <a:rPr lang="en-US" sz="1400">
                <a:ea typeface="+mn-lt"/>
                <a:cs typeface="+mn-lt"/>
              </a:rPr>
              <a:t>loneliness </a:t>
            </a:r>
            <a:r>
              <a:rPr lang="en-US" sz="1400">
                <a:solidFill>
                  <a:srgbClr val="F5FFFD"/>
                </a:solidFill>
                <a:cs typeface="Calibri"/>
              </a:rPr>
              <a:t>she</a:t>
            </a:r>
            <a:r>
              <a:rPr lang="en-US" sz="1400">
                <a:solidFill>
                  <a:srgbClr val="F5FFFD"/>
                </a:solidFill>
                <a:ea typeface="+mn-lt"/>
                <a:cs typeface="+mn-lt"/>
              </a:rPr>
              <a:t> </a:t>
            </a:r>
            <a:r>
              <a:rPr lang="en-US" sz="1400">
                <a:solidFill>
                  <a:srgbClr val="F5FFFD"/>
                </a:solidFill>
                <a:cs typeface="Calibri"/>
              </a:rPr>
              <a:t>is developing.</a:t>
            </a:r>
          </a:p>
          <a:p>
            <a:endParaRPr lang="en-US" sz="1400">
              <a:solidFill>
                <a:srgbClr val="F5FFFD"/>
              </a:solidFill>
              <a:cs typeface="Calibri"/>
            </a:endParaRPr>
          </a:p>
        </p:txBody>
      </p:sp>
      <p:sp>
        <p:nvSpPr>
          <p:cNvPr id="16" name="Rectangle 15">
            <a:extLst>
              <a:ext uri="{FF2B5EF4-FFF2-40B4-BE49-F238E27FC236}">
                <a16:creationId xmlns:a16="http://schemas.microsoft.com/office/drawing/2014/main" id="{09760B24-2CD7-ADED-1E9C-133D8897EA2E}"/>
              </a:ext>
            </a:extLst>
          </p:cNvPr>
          <p:cNvSpPr/>
          <p:nvPr/>
        </p:nvSpPr>
        <p:spPr>
          <a:xfrm>
            <a:off x="305855" y="5291314"/>
            <a:ext cx="3752920" cy="1275000"/>
          </a:xfrm>
          <a:prstGeom prst="rect">
            <a:avLst/>
          </a:prstGeom>
          <a:solidFill>
            <a:srgbClr val="FFC2C2"/>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r>
              <a:rPr lang="en-US" sz="1600">
                <a:solidFill>
                  <a:srgbClr val="FF5959"/>
                </a:solidFill>
                <a:ea typeface="Calibri"/>
                <a:cs typeface="Calibri"/>
              </a:rPr>
              <a:t>Dietary Preferences:</a:t>
            </a:r>
          </a:p>
          <a:p>
            <a:endParaRPr lang="en-US" sz="1600">
              <a:solidFill>
                <a:srgbClr val="FF5959"/>
              </a:solidFill>
              <a:ea typeface="Calibri"/>
              <a:cs typeface="Calibri"/>
            </a:endParaRPr>
          </a:p>
          <a:p>
            <a:pPr marL="285750" indent="-285750">
              <a:buFont typeface="Arial"/>
              <a:buChar char="•"/>
            </a:pPr>
            <a:r>
              <a:rPr lang="en-US" sz="1600">
                <a:solidFill>
                  <a:srgbClr val="FF5959"/>
                </a:solidFill>
                <a:cs typeface="Calibri"/>
              </a:rPr>
              <a:t>None</a:t>
            </a:r>
          </a:p>
        </p:txBody>
      </p:sp>
      <p:pic>
        <p:nvPicPr>
          <p:cNvPr id="6" name="Picture 7" descr="A close-up of a person smiling&#10;&#10;Description automatically generated">
            <a:extLst>
              <a:ext uri="{FF2B5EF4-FFF2-40B4-BE49-F238E27FC236}">
                <a16:creationId xmlns:a16="http://schemas.microsoft.com/office/drawing/2014/main" id="{4128C514-8A84-A313-5A6F-D9036F63BE74}"/>
              </a:ext>
            </a:extLst>
          </p:cNvPr>
          <p:cNvPicPr>
            <a:picLocks noChangeAspect="1"/>
          </p:cNvPicPr>
          <p:nvPr/>
        </p:nvPicPr>
        <p:blipFill>
          <a:blip r:embed="rId2"/>
          <a:stretch>
            <a:fillRect/>
          </a:stretch>
        </p:blipFill>
        <p:spPr>
          <a:xfrm>
            <a:off x="511996" y="482029"/>
            <a:ext cx="1724347" cy="1724347"/>
          </a:xfrm>
          <a:prstGeom prst="rect">
            <a:avLst/>
          </a:prstGeom>
        </p:spPr>
      </p:pic>
      <p:cxnSp>
        <p:nvCxnSpPr>
          <p:cNvPr id="2" name="Straight Arrow Connector 1">
            <a:extLst>
              <a:ext uri="{FF2B5EF4-FFF2-40B4-BE49-F238E27FC236}">
                <a16:creationId xmlns:a16="http://schemas.microsoft.com/office/drawing/2014/main" id="{9EA6F002-864F-3D30-54D3-4618DAA14EF1}"/>
              </a:ext>
            </a:extLst>
          </p:cNvPr>
          <p:cNvCxnSpPr/>
          <p:nvPr/>
        </p:nvCxnSpPr>
        <p:spPr>
          <a:xfrm>
            <a:off x="4984237" y="183359"/>
            <a:ext cx="3959" cy="5882242"/>
          </a:xfrm>
          <a:prstGeom prst="straightConnector1">
            <a:avLst/>
          </a:prstGeom>
          <a:ln w="57150">
            <a:solidFill>
              <a:srgbClr val="629EA6">
                <a:alpha val="48000"/>
              </a:srgbClr>
            </a:solidFill>
          </a:ln>
        </p:spPr>
        <p:style>
          <a:lnRef idx="3">
            <a:schemeClr val="accent5"/>
          </a:lnRef>
          <a:fillRef idx="0">
            <a:schemeClr val="accent5"/>
          </a:fillRef>
          <a:effectRef idx="2">
            <a:schemeClr val="accent5"/>
          </a:effectRef>
          <a:fontRef idx="minor">
            <a:schemeClr val="tx1"/>
          </a:fontRef>
        </p:style>
      </p:cxnSp>
    </p:spTree>
    <p:extLst>
      <p:ext uri="{BB962C8B-B14F-4D97-AF65-F5344CB8AC3E}">
        <p14:creationId xmlns:p14="http://schemas.microsoft.com/office/powerpoint/2010/main" val="37912585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4EBD35-2F8E-AC8B-1F7E-BB6F6487CED5}"/>
              </a:ext>
            </a:extLst>
          </p:cNvPr>
          <p:cNvSpPr>
            <a:spLocks noGrp="1"/>
          </p:cNvSpPr>
          <p:nvPr>
            <p:ph type="ctrTitle"/>
          </p:nvPr>
        </p:nvSpPr>
        <p:spPr/>
        <p:txBody>
          <a:bodyPr/>
          <a:lstStyle/>
          <a:p>
            <a:r>
              <a:rPr lang="en-US">
                <a:ea typeface="Calibri Light"/>
                <a:cs typeface="Calibri Light"/>
              </a:rPr>
              <a:t>Scenarios</a:t>
            </a:r>
            <a:endParaRPr lang="en-US"/>
          </a:p>
        </p:txBody>
      </p:sp>
      <p:sp>
        <p:nvSpPr>
          <p:cNvPr id="3" name="Subtitle 2">
            <a:extLst>
              <a:ext uri="{FF2B5EF4-FFF2-40B4-BE49-F238E27FC236}">
                <a16:creationId xmlns:a16="http://schemas.microsoft.com/office/drawing/2014/main" id="{E3C8B14C-F7F3-56F1-C030-D48ACD8A43D7}"/>
              </a:ext>
            </a:extLst>
          </p:cNvPr>
          <p:cNvSpPr>
            <a:spLocks noGrp="1"/>
          </p:cNvSpPr>
          <p:nvPr>
            <p:ph type="subTitle" idx="1"/>
          </p:nvPr>
        </p:nvSpPr>
        <p:spPr>
          <a:xfrm>
            <a:off x="883693" y="4325112"/>
            <a:ext cx="11113324" cy="1655762"/>
          </a:xfrm>
        </p:spPr>
        <p:txBody>
          <a:bodyPr vert="horz" lIns="91440" tIns="45720" rIns="91440" bIns="45720" rtlCol="0" anchor="t">
            <a:normAutofit/>
          </a:bodyPr>
          <a:lstStyle/>
          <a:p>
            <a:r>
              <a:rPr lang="en-US">
                <a:solidFill>
                  <a:srgbClr val="7F7F7F"/>
                </a:solidFill>
                <a:ea typeface="Calibri"/>
                <a:cs typeface="Calibri"/>
              </a:rPr>
              <a:t>What ways might people use the app</a:t>
            </a:r>
          </a:p>
          <a:p>
            <a:endParaRPr lang="en-US">
              <a:solidFill>
                <a:srgbClr val="7F7F7F"/>
              </a:solidFill>
              <a:ea typeface="Calibri"/>
              <a:cs typeface="Calibri"/>
            </a:endParaRPr>
          </a:p>
        </p:txBody>
      </p:sp>
    </p:spTree>
    <p:extLst>
      <p:ext uri="{BB962C8B-B14F-4D97-AF65-F5344CB8AC3E}">
        <p14:creationId xmlns:p14="http://schemas.microsoft.com/office/powerpoint/2010/main" val="25164594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6B26AB-70BD-4835-503D-0F4CA73D9BCC}"/>
              </a:ext>
            </a:extLst>
          </p:cNvPr>
          <p:cNvSpPr>
            <a:spLocks noGrp="1"/>
          </p:cNvSpPr>
          <p:nvPr>
            <p:ph type="title"/>
          </p:nvPr>
        </p:nvSpPr>
        <p:spPr/>
        <p:txBody>
          <a:bodyPr/>
          <a:lstStyle/>
          <a:p>
            <a:r>
              <a:rPr lang="en-US">
                <a:cs typeface="Calibri Light"/>
              </a:rPr>
              <a:t>Scenario ideas</a:t>
            </a:r>
            <a:endParaRPr lang="en-US"/>
          </a:p>
        </p:txBody>
      </p:sp>
      <p:sp>
        <p:nvSpPr>
          <p:cNvPr id="3" name="Content Placeholder 2">
            <a:extLst>
              <a:ext uri="{FF2B5EF4-FFF2-40B4-BE49-F238E27FC236}">
                <a16:creationId xmlns:a16="http://schemas.microsoft.com/office/drawing/2014/main" id="{C81CAF65-8B97-D364-B2E8-EE4EC3BE103B}"/>
              </a:ext>
            </a:extLst>
          </p:cNvPr>
          <p:cNvSpPr>
            <a:spLocks noGrp="1"/>
          </p:cNvSpPr>
          <p:nvPr>
            <p:ph idx="1"/>
          </p:nvPr>
        </p:nvSpPr>
        <p:spPr/>
        <p:txBody>
          <a:bodyPr vert="horz" lIns="91440" tIns="45720" rIns="91440" bIns="45720" rtlCol="0" anchor="t">
            <a:normAutofit/>
          </a:bodyPr>
          <a:lstStyle/>
          <a:p>
            <a:r>
              <a:rPr lang="en-US">
                <a:cs typeface="Calibri"/>
              </a:rPr>
              <a:t>Maybe the app could recommend group meals so Fernando could save money by attending these?</a:t>
            </a:r>
          </a:p>
          <a:p>
            <a:r>
              <a:rPr lang="en-US">
                <a:cs typeface="Calibri"/>
              </a:rPr>
              <a:t>Tanika posts a new recipe to the app and Caitlin organizes a social meal using it (requests her to cook it maybe?)</a:t>
            </a:r>
          </a:p>
          <a:p>
            <a:r>
              <a:rPr lang="en-US">
                <a:cs typeface="Calibri"/>
              </a:rPr>
              <a:t>Fernando changes the budget to recommend cheaper food?</a:t>
            </a:r>
          </a:p>
          <a:p>
            <a:r>
              <a:rPr lang="en-US">
                <a:cs typeface="Calibri"/>
              </a:rPr>
              <a:t>Jasper enters the food he has in his fridge to get recommended recipes to save going to the shops</a:t>
            </a:r>
          </a:p>
          <a:p>
            <a:endParaRPr lang="en-US">
              <a:cs typeface="Calibri"/>
            </a:endParaRPr>
          </a:p>
        </p:txBody>
      </p:sp>
    </p:spTree>
    <p:extLst>
      <p:ext uri="{BB962C8B-B14F-4D97-AF65-F5344CB8AC3E}">
        <p14:creationId xmlns:p14="http://schemas.microsoft.com/office/powerpoint/2010/main" val="34867515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78BAB196-C0C0-3EF1-5FB6-4A36E708DEEE}"/>
              </a:ext>
            </a:extLst>
          </p:cNvPr>
          <p:cNvGrpSpPr/>
          <p:nvPr/>
        </p:nvGrpSpPr>
        <p:grpSpPr>
          <a:xfrm>
            <a:off x="357225" y="2462399"/>
            <a:ext cx="9331391" cy="1933201"/>
            <a:chOff x="451406" y="316951"/>
            <a:chExt cx="9331391" cy="1933201"/>
          </a:xfrm>
        </p:grpSpPr>
        <p:sp>
          <p:nvSpPr>
            <p:cNvPr id="3" name="Rectangle 2">
              <a:extLst>
                <a:ext uri="{FF2B5EF4-FFF2-40B4-BE49-F238E27FC236}">
                  <a16:creationId xmlns:a16="http://schemas.microsoft.com/office/drawing/2014/main" id="{7738A7DC-BC30-E4B4-F345-21643F540F66}"/>
                </a:ext>
              </a:extLst>
            </p:cNvPr>
            <p:cNvSpPr/>
            <p:nvPr/>
          </p:nvSpPr>
          <p:spPr>
            <a:xfrm>
              <a:off x="451406" y="316951"/>
              <a:ext cx="9249594" cy="1933201"/>
            </a:xfrm>
            <a:prstGeom prst="rect">
              <a:avLst/>
            </a:prstGeom>
            <a:solidFill>
              <a:srgbClr val="7CBAC2"/>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endParaRPr lang="en-US" sz="1400">
                <a:solidFill>
                  <a:srgbClr val="F5FFFD"/>
                </a:solidFill>
                <a:cs typeface="Calibri"/>
              </a:endParaRPr>
            </a:p>
          </p:txBody>
        </p:sp>
        <p:pic>
          <p:nvPicPr>
            <p:cNvPr id="5" name="Picture 4">
              <a:extLst>
                <a:ext uri="{FF2B5EF4-FFF2-40B4-BE49-F238E27FC236}">
                  <a16:creationId xmlns:a16="http://schemas.microsoft.com/office/drawing/2014/main" id="{52211262-EE09-B1A1-517B-8EC4F73EDE6B}"/>
                </a:ext>
              </a:extLst>
            </p:cNvPr>
            <p:cNvPicPr>
              <a:picLocks noChangeAspect="1"/>
            </p:cNvPicPr>
            <p:nvPr/>
          </p:nvPicPr>
          <p:blipFill>
            <a:blip r:embed="rId2"/>
            <a:stretch>
              <a:fillRect/>
            </a:stretch>
          </p:blipFill>
          <p:spPr>
            <a:xfrm>
              <a:off x="557807" y="449727"/>
              <a:ext cx="1528092" cy="1528092"/>
            </a:xfrm>
            <a:prstGeom prst="rect">
              <a:avLst/>
            </a:prstGeom>
          </p:spPr>
        </p:pic>
        <p:sp>
          <p:nvSpPr>
            <p:cNvPr id="6" name="TextBox 5">
              <a:extLst>
                <a:ext uri="{FF2B5EF4-FFF2-40B4-BE49-F238E27FC236}">
                  <a16:creationId xmlns:a16="http://schemas.microsoft.com/office/drawing/2014/main" id="{9D62BE7E-A3A0-C05E-9797-4587AA2A674B}"/>
                </a:ext>
              </a:extLst>
            </p:cNvPr>
            <p:cNvSpPr txBox="1"/>
            <p:nvPr/>
          </p:nvSpPr>
          <p:spPr>
            <a:xfrm>
              <a:off x="2087299" y="369603"/>
              <a:ext cx="7695498"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solidFill>
                    <a:schemeClr val="bg1"/>
                  </a:solidFill>
                  <a:cs typeface="Calibri"/>
                </a:rPr>
                <a:t>Fernando is running very low on his maintenance loan. He's been using the app for a while to find kosher recipes he can make for cheap, but he's trying to save even more. He wants to eat out, but its expensive. He remembers that people on the app frequently post communal meal invites, and he decides to give it a go. He finds a posting for one, and checks it matches his dietary requirements. The posting says to bring £1 for entry. He registers to attend</a:t>
              </a:r>
              <a:endParaRPr lang="en-GB">
                <a:solidFill>
                  <a:schemeClr val="bg1"/>
                </a:solidFill>
              </a:endParaRPr>
            </a:p>
          </p:txBody>
        </p:sp>
      </p:grpSp>
      <p:grpSp>
        <p:nvGrpSpPr>
          <p:cNvPr id="11" name="Group 10">
            <a:extLst>
              <a:ext uri="{FF2B5EF4-FFF2-40B4-BE49-F238E27FC236}">
                <a16:creationId xmlns:a16="http://schemas.microsoft.com/office/drawing/2014/main" id="{336A72B9-B201-2647-93DB-9D4C79D15E01}"/>
              </a:ext>
            </a:extLst>
          </p:cNvPr>
          <p:cNvGrpSpPr/>
          <p:nvPr/>
        </p:nvGrpSpPr>
        <p:grpSpPr>
          <a:xfrm>
            <a:off x="357225" y="4649220"/>
            <a:ext cx="9331391" cy="1933201"/>
            <a:chOff x="451406" y="316951"/>
            <a:chExt cx="9331391" cy="1933201"/>
          </a:xfrm>
        </p:grpSpPr>
        <p:sp>
          <p:nvSpPr>
            <p:cNvPr id="12" name="Rectangle 11">
              <a:extLst>
                <a:ext uri="{FF2B5EF4-FFF2-40B4-BE49-F238E27FC236}">
                  <a16:creationId xmlns:a16="http://schemas.microsoft.com/office/drawing/2014/main" id="{7EA4018F-D5C6-29C6-57CB-F6099CF28AA9}"/>
                </a:ext>
              </a:extLst>
            </p:cNvPr>
            <p:cNvSpPr/>
            <p:nvPr/>
          </p:nvSpPr>
          <p:spPr>
            <a:xfrm>
              <a:off x="451406" y="316951"/>
              <a:ext cx="9249594" cy="1933201"/>
            </a:xfrm>
            <a:prstGeom prst="rect">
              <a:avLst/>
            </a:prstGeom>
            <a:solidFill>
              <a:srgbClr val="7CBAC2"/>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endParaRPr lang="en-US" sz="1400">
                <a:solidFill>
                  <a:srgbClr val="F5FFFD"/>
                </a:solidFill>
                <a:cs typeface="Calibri"/>
              </a:endParaRPr>
            </a:p>
          </p:txBody>
        </p:sp>
        <p:sp>
          <p:nvSpPr>
            <p:cNvPr id="14" name="TextBox 13">
              <a:extLst>
                <a:ext uri="{FF2B5EF4-FFF2-40B4-BE49-F238E27FC236}">
                  <a16:creationId xmlns:a16="http://schemas.microsoft.com/office/drawing/2014/main" id="{0CFE962D-6284-47C2-7F92-D8BE89262FE0}"/>
                </a:ext>
              </a:extLst>
            </p:cNvPr>
            <p:cNvSpPr txBox="1"/>
            <p:nvPr/>
          </p:nvSpPr>
          <p:spPr>
            <a:xfrm>
              <a:off x="2087299" y="369603"/>
              <a:ext cx="7695498"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solidFill>
                    <a:schemeClr val="bg1"/>
                  </a:solidFill>
                  <a:ea typeface="+mn-lt"/>
                  <a:cs typeface="+mn-lt"/>
                </a:rPr>
                <a:t>Caitlin is feeling lonely and wants to meet new people. She's a passionate cook, so hosting a meal sounds like a fun idea. She creates a new post on the app inviting people to attend her flat next week with £3 for homemade pasta and a movie. In the next week she sees a few people register. On the day she makes enough for the people attending. She has a good time meeting new people and she makes a small profit from the entry fees.</a:t>
              </a:r>
              <a:endParaRPr lang="en-US">
                <a:solidFill>
                  <a:schemeClr val="bg1"/>
                </a:solidFill>
                <a:ea typeface="+mn-lt"/>
                <a:cs typeface="+mn-lt"/>
              </a:endParaRPr>
            </a:p>
          </p:txBody>
        </p:sp>
      </p:grpSp>
      <p:pic>
        <p:nvPicPr>
          <p:cNvPr id="7" name="Picture 6" descr="A close-up of a person smiling&#10;&#10;Description automatically generated">
            <a:extLst>
              <a:ext uri="{FF2B5EF4-FFF2-40B4-BE49-F238E27FC236}">
                <a16:creationId xmlns:a16="http://schemas.microsoft.com/office/drawing/2014/main" id="{643FD659-1FA9-4790-0865-67B4D6136E44}"/>
              </a:ext>
            </a:extLst>
          </p:cNvPr>
          <p:cNvPicPr>
            <a:picLocks noChangeAspect="1"/>
          </p:cNvPicPr>
          <p:nvPr/>
        </p:nvPicPr>
        <p:blipFill>
          <a:blip r:embed="rId3"/>
          <a:stretch>
            <a:fillRect/>
          </a:stretch>
        </p:blipFill>
        <p:spPr>
          <a:xfrm>
            <a:off x="460625" y="4754366"/>
            <a:ext cx="1493179" cy="1493179"/>
          </a:xfrm>
          <a:prstGeom prst="rect">
            <a:avLst/>
          </a:prstGeom>
        </p:spPr>
      </p:pic>
      <p:sp>
        <p:nvSpPr>
          <p:cNvPr id="24" name="TextBox 23">
            <a:extLst>
              <a:ext uri="{FF2B5EF4-FFF2-40B4-BE49-F238E27FC236}">
                <a16:creationId xmlns:a16="http://schemas.microsoft.com/office/drawing/2014/main" id="{E7508345-674D-AC29-24A0-F843D53389DB}"/>
              </a:ext>
            </a:extLst>
          </p:cNvPr>
          <p:cNvSpPr txBox="1"/>
          <p:nvPr/>
        </p:nvSpPr>
        <p:spPr>
          <a:xfrm>
            <a:off x="9779286" y="4655705"/>
            <a:ext cx="1952089"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solidFill>
                  <a:srgbClr val="FF0000"/>
                </a:solidFill>
                <a:cs typeface="Calibri"/>
              </a:rPr>
              <a:t>Come dine with me social media type thing</a:t>
            </a:r>
          </a:p>
        </p:txBody>
      </p:sp>
      <p:sp>
        <p:nvSpPr>
          <p:cNvPr id="25" name="TextBox 24">
            <a:extLst>
              <a:ext uri="{FF2B5EF4-FFF2-40B4-BE49-F238E27FC236}">
                <a16:creationId xmlns:a16="http://schemas.microsoft.com/office/drawing/2014/main" id="{E2197185-04FA-A4EA-6B46-B60EFBCA8BE8}"/>
              </a:ext>
            </a:extLst>
          </p:cNvPr>
          <p:cNvSpPr txBox="1"/>
          <p:nvPr/>
        </p:nvSpPr>
        <p:spPr>
          <a:xfrm>
            <a:off x="9734764" y="3484651"/>
            <a:ext cx="1952089"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solidFill>
                  <a:srgbClr val="FF0000"/>
                </a:solidFill>
                <a:cs typeface="Calibri"/>
              </a:rPr>
              <a:t>Kinda like </a:t>
            </a:r>
            <a:r>
              <a:rPr lang="en-GB" err="1">
                <a:solidFill>
                  <a:srgbClr val="FF0000"/>
                </a:solidFill>
                <a:cs typeface="Calibri"/>
              </a:rPr>
              <a:t>facebook</a:t>
            </a:r>
            <a:r>
              <a:rPr lang="en-GB">
                <a:solidFill>
                  <a:srgbClr val="FF0000"/>
                </a:solidFill>
                <a:cs typeface="Calibri"/>
              </a:rPr>
              <a:t> events</a:t>
            </a:r>
          </a:p>
        </p:txBody>
      </p:sp>
      <p:grpSp>
        <p:nvGrpSpPr>
          <p:cNvPr id="2" name="Group 1">
            <a:extLst>
              <a:ext uri="{FF2B5EF4-FFF2-40B4-BE49-F238E27FC236}">
                <a16:creationId xmlns:a16="http://schemas.microsoft.com/office/drawing/2014/main" id="{30FB3F43-0E42-D2E5-96B3-991232D45A86}"/>
              </a:ext>
            </a:extLst>
          </p:cNvPr>
          <p:cNvGrpSpPr/>
          <p:nvPr/>
        </p:nvGrpSpPr>
        <p:grpSpPr>
          <a:xfrm>
            <a:off x="357225" y="312729"/>
            <a:ext cx="9249594" cy="1903975"/>
            <a:chOff x="278055" y="2812880"/>
            <a:chExt cx="9249594" cy="1903975"/>
          </a:xfrm>
        </p:grpSpPr>
        <p:sp>
          <p:nvSpPr>
            <p:cNvPr id="19" name="Rectangle 18">
              <a:extLst>
                <a:ext uri="{FF2B5EF4-FFF2-40B4-BE49-F238E27FC236}">
                  <a16:creationId xmlns:a16="http://schemas.microsoft.com/office/drawing/2014/main" id="{6D993A43-B865-F7AF-C273-E255A826DF4C}"/>
                </a:ext>
              </a:extLst>
            </p:cNvPr>
            <p:cNvSpPr/>
            <p:nvPr/>
          </p:nvSpPr>
          <p:spPr>
            <a:xfrm>
              <a:off x="278055" y="2812880"/>
              <a:ext cx="9249594" cy="1903975"/>
            </a:xfrm>
            <a:prstGeom prst="rect">
              <a:avLst/>
            </a:prstGeom>
            <a:solidFill>
              <a:srgbClr val="7CBAC2"/>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endParaRPr lang="en-US" sz="1400">
                <a:solidFill>
                  <a:srgbClr val="F5FFFD"/>
                </a:solidFill>
                <a:cs typeface="Calibri"/>
              </a:endParaRPr>
            </a:p>
          </p:txBody>
        </p:sp>
        <p:sp>
          <p:nvSpPr>
            <p:cNvPr id="21" name="TextBox 20">
              <a:extLst>
                <a:ext uri="{FF2B5EF4-FFF2-40B4-BE49-F238E27FC236}">
                  <a16:creationId xmlns:a16="http://schemas.microsoft.com/office/drawing/2014/main" id="{DFDD82E6-E1A4-F150-05C0-49159B3892F8}"/>
                </a:ext>
              </a:extLst>
            </p:cNvPr>
            <p:cNvSpPr txBox="1"/>
            <p:nvPr/>
          </p:nvSpPr>
          <p:spPr>
            <a:xfrm>
              <a:off x="2016690" y="2856970"/>
              <a:ext cx="7481454"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solidFill>
                    <a:schemeClr val="bg1"/>
                  </a:solidFill>
                  <a:ea typeface="+mn-lt"/>
                  <a:cs typeface="+mn-lt"/>
                </a:rPr>
                <a:t>Caitlin is always looking for new ways to prepare food with all sorts of different ingredients that she can obtain. Wanting to expand her love for foods she wants to try new things that she hasn’t had before. By looking at the large list of different recipes she may want to make the application can tell her to buy ingredients for the recipes. She can then make an even wider range of recipes that she and others can all enjoy together.</a:t>
              </a:r>
              <a:endParaRPr lang="en-GB">
                <a:solidFill>
                  <a:schemeClr val="bg1"/>
                </a:solidFill>
                <a:cs typeface="Calibri"/>
              </a:endParaRPr>
            </a:p>
          </p:txBody>
        </p:sp>
      </p:grpSp>
      <p:pic>
        <p:nvPicPr>
          <p:cNvPr id="22" name="Picture 21" descr="A close-up of a person smiling&#10;&#10;Description automatically generated">
            <a:extLst>
              <a:ext uri="{FF2B5EF4-FFF2-40B4-BE49-F238E27FC236}">
                <a16:creationId xmlns:a16="http://schemas.microsoft.com/office/drawing/2014/main" id="{D46D203E-9B4E-787D-DA0D-939E27443485}"/>
              </a:ext>
            </a:extLst>
          </p:cNvPr>
          <p:cNvPicPr>
            <a:picLocks noChangeAspect="1"/>
          </p:cNvPicPr>
          <p:nvPr/>
        </p:nvPicPr>
        <p:blipFill>
          <a:blip r:embed="rId3"/>
          <a:stretch>
            <a:fillRect/>
          </a:stretch>
        </p:blipFill>
        <p:spPr>
          <a:xfrm>
            <a:off x="416014" y="513708"/>
            <a:ext cx="1493179" cy="1493179"/>
          </a:xfrm>
          <a:prstGeom prst="rect">
            <a:avLst/>
          </a:prstGeom>
        </p:spPr>
      </p:pic>
      <p:sp>
        <p:nvSpPr>
          <p:cNvPr id="23" name="TextBox 22">
            <a:extLst>
              <a:ext uri="{FF2B5EF4-FFF2-40B4-BE49-F238E27FC236}">
                <a16:creationId xmlns:a16="http://schemas.microsoft.com/office/drawing/2014/main" id="{5B60313A-DE8D-09C9-744A-D719F4F9F316}"/>
              </a:ext>
            </a:extLst>
          </p:cNvPr>
          <p:cNvSpPr txBox="1"/>
          <p:nvPr/>
        </p:nvSpPr>
        <p:spPr>
          <a:xfrm>
            <a:off x="9599220" y="1368896"/>
            <a:ext cx="233548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solidFill>
                  <a:srgbClr val="FF0000"/>
                </a:solidFill>
              </a:rPr>
              <a:t>Shopping  list planning / recommendation</a:t>
            </a:r>
          </a:p>
        </p:txBody>
      </p:sp>
    </p:spTree>
    <p:extLst>
      <p:ext uri="{BB962C8B-B14F-4D97-AF65-F5344CB8AC3E}">
        <p14:creationId xmlns:p14="http://schemas.microsoft.com/office/powerpoint/2010/main" val="16107359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EAA731BD-53E9-E11B-DB9E-80F98E8F0524}"/>
              </a:ext>
            </a:extLst>
          </p:cNvPr>
          <p:cNvGrpSpPr/>
          <p:nvPr/>
        </p:nvGrpSpPr>
        <p:grpSpPr>
          <a:xfrm>
            <a:off x="320121" y="3051731"/>
            <a:ext cx="9249594" cy="2472482"/>
            <a:chOff x="451406" y="316951"/>
            <a:chExt cx="9249594" cy="2472482"/>
          </a:xfrm>
        </p:grpSpPr>
        <p:sp>
          <p:nvSpPr>
            <p:cNvPr id="11" name="Rectangle 10">
              <a:extLst>
                <a:ext uri="{FF2B5EF4-FFF2-40B4-BE49-F238E27FC236}">
                  <a16:creationId xmlns:a16="http://schemas.microsoft.com/office/drawing/2014/main" id="{D451077A-097A-350A-EC18-608A18D14BA0}"/>
                </a:ext>
              </a:extLst>
            </p:cNvPr>
            <p:cNvSpPr/>
            <p:nvPr/>
          </p:nvSpPr>
          <p:spPr>
            <a:xfrm>
              <a:off x="451406" y="316951"/>
              <a:ext cx="9249594" cy="2472482"/>
            </a:xfrm>
            <a:prstGeom prst="rect">
              <a:avLst/>
            </a:prstGeom>
            <a:solidFill>
              <a:srgbClr val="7CBAC2"/>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endParaRPr lang="en-US" sz="1400">
                <a:solidFill>
                  <a:srgbClr val="F5FFFD"/>
                </a:solidFill>
                <a:cs typeface="Calibri"/>
              </a:endParaRPr>
            </a:p>
          </p:txBody>
        </p:sp>
        <p:sp>
          <p:nvSpPr>
            <p:cNvPr id="12" name="TextBox 11">
              <a:extLst>
                <a:ext uri="{FF2B5EF4-FFF2-40B4-BE49-F238E27FC236}">
                  <a16:creationId xmlns:a16="http://schemas.microsoft.com/office/drawing/2014/main" id="{6F78DC2D-C5EF-33A5-7E89-62F950549405}"/>
                </a:ext>
              </a:extLst>
            </p:cNvPr>
            <p:cNvSpPr txBox="1"/>
            <p:nvPr/>
          </p:nvSpPr>
          <p:spPr>
            <a:xfrm>
              <a:off x="2190041" y="361041"/>
              <a:ext cx="7481454"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solidFill>
                    <a:schemeClr val="bg1"/>
                  </a:solidFill>
                  <a:cs typeface="Calibri"/>
                </a:rPr>
                <a:t>Fernando has finally run out of money for food until he gets paid next week. He did a shop the other day, so he has a few ingredients in the fridge as well as some tins of food he hasn’t used. He isn't sure what recipes he can make from what he has so he opens his virtual fridge in the app and enters the ingredients he has. The app says that if he buys some coriander leaf, he can make one recipe, or if he buys some kidney beans, he can make 2 others. He decides to open up and read the one that needed coriander leaf, but just skips that one ingredient to make a similar meal.</a:t>
              </a:r>
            </a:p>
          </p:txBody>
        </p:sp>
      </p:grpSp>
      <p:pic>
        <p:nvPicPr>
          <p:cNvPr id="9" name="Picture 8" descr="A picture containing wall, person, indoor, posing&#10;&#10;Description automatically generated">
            <a:extLst>
              <a:ext uri="{FF2B5EF4-FFF2-40B4-BE49-F238E27FC236}">
                <a16:creationId xmlns:a16="http://schemas.microsoft.com/office/drawing/2014/main" id="{CF931D61-B3CD-64CF-9606-E74C6EB2474B}"/>
              </a:ext>
            </a:extLst>
          </p:cNvPr>
          <p:cNvPicPr>
            <a:picLocks noChangeAspect="1"/>
          </p:cNvPicPr>
          <p:nvPr/>
        </p:nvPicPr>
        <p:blipFill>
          <a:blip r:embed="rId2"/>
          <a:stretch>
            <a:fillRect/>
          </a:stretch>
        </p:blipFill>
        <p:spPr>
          <a:xfrm>
            <a:off x="367148" y="3131025"/>
            <a:ext cx="1528092" cy="1528092"/>
          </a:xfrm>
          <a:prstGeom prst="rect">
            <a:avLst/>
          </a:prstGeom>
        </p:spPr>
      </p:pic>
      <p:sp>
        <p:nvSpPr>
          <p:cNvPr id="14" name="TextBox 13">
            <a:extLst>
              <a:ext uri="{FF2B5EF4-FFF2-40B4-BE49-F238E27FC236}">
                <a16:creationId xmlns:a16="http://schemas.microsoft.com/office/drawing/2014/main" id="{7F54FCF9-BB9F-33AE-115C-4C19065CA3CC}"/>
              </a:ext>
            </a:extLst>
          </p:cNvPr>
          <p:cNvSpPr txBox="1"/>
          <p:nvPr/>
        </p:nvSpPr>
        <p:spPr>
          <a:xfrm>
            <a:off x="9599220" y="3760519"/>
            <a:ext cx="233548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solidFill>
                  <a:srgbClr val="FF0000"/>
                </a:solidFill>
                <a:cs typeface="Calibri"/>
              </a:rPr>
              <a:t>Virtual fridge recipe filterer</a:t>
            </a:r>
            <a:endParaRPr lang="en-GB">
              <a:solidFill>
                <a:srgbClr val="FF0000"/>
              </a:solidFill>
            </a:endParaRPr>
          </a:p>
        </p:txBody>
      </p:sp>
      <p:grpSp>
        <p:nvGrpSpPr>
          <p:cNvPr id="17" name="Group 16">
            <a:extLst>
              <a:ext uri="{FF2B5EF4-FFF2-40B4-BE49-F238E27FC236}">
                <a16:creationId xmlns:a16="http://schemas.microsoft.com/office/drawing/2014/main" id="{EB2DF8FD-0E5C-23AB-301C-4FCC102BA996}"/>
              </a:ext>
            </a:extLst>
          </p:cNvPr>
          <p:cNvGrpSpPr/>
          <p:nvPr/>
        </p:nvGrpSpPr>
        <p:grpSpPr>
          <a:xfrm>
            <a:off x="349626" y="414222"/>
            <a:ext cx="9249594" cy="2155807"/>
            <a:chOff x="451406" y="316951"/>
            <a:chExt cx="9249594" cy="2155807"/>
          </a:xfrm>
        </p:grpSpPr>
        <p:sp>
          <p:nvSpPr>
            <p:cNvPr id="18" name="Rectangle 17">
              <a:extLst>
                <a:ext uri="{FF2B5EF4-FFF2-40B4-BE49-F238E27FC236}">
                  <a16:creationId xmlns:a16="http://schemas.microsoft.com/office/drawing/2014/main" id="{F7293E3B-1351-7D29-005A-6B75F4BEC87D}"/>
                </a:ext>
              </a:extLst>
            </p:cNvPr>
            <p:cNvSpPr/>
            <p:nvPr/>
          </p:nvSpPr>
          <p:spPr>
            <a:xfrm>
              <a:off x="451406" y="316951"/>
              <a:ext cx="9249594" cy="2155807"/>
            </a:xfrm>
            <a:prstGeom prst="rect">
              <a:avLst/>
            </a:prstGeom>
            <a:solidFill>
              <a:srgbClr val="7CBAC2"/>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endParaRPr lang="en-US" sz="1400">
                <a:solidFill>
                  <a:srgbClr val="F5FFFD"/>
                </a:solidFill>
                <a:cs typeface="Calibri"/>
              </a:endParaRPr>
            </a:p>
          </p:txBody>
        </p:sp>
        <p:sp>
          <p:nvSpPr>
            <p:cNvPr id="19" name="TextBox 18">
              <a:extLst>
                <a:ext uri="{FF2B5EF4-FFF2-40B4-BE49-F238E27FC236}">
                  <a16:creationId xmlns:a16="http://schemas.microsoft.com/office/drawing/2014/main" id="{030DFE1F-CBED-D523-050D-87F37355B2C1}"/>
                </a:ext>
              </a:extLst>
            </p:cNvPr>
            <p:cNvSpPr txBox="1"/>
            <p:nvPr/>
          </p:nvSpPr>
          <p:spPr>
            <a:xfrm>
              <a:off x="2190041" y="361041"/>
              <a:ext cx="7481454"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solidFill>
                    <a:schemeClr val="bg1"/>
                  </a:solidFill>
                  <a:cs typeface="Calibri"/>
                </a:rPr>
                <a:t>Jasper wants to eat healthier, but he's kept pretty busy at Uni. He gives the app a list of foods he likes and a price range, as well as entering his allergies into the dietary requirements and the number of portions he wants by default. He also enters a few cooking tools he has. From now on, the app recommends recipes to Jasper based on his likes and dislikes. He can tick off 'not interested', favourite recipes he likes, or follow creators. He makes note of the ingredients for the recipes</a:t>
              </a:r>
            </a:p>
          </p:txBody>
        </p:sp>
      </p:grpSp>
      <p:pic>
        <p:nvPicPr>
          <p:cNvPr id="20" name="Picture 5">
            <a:extLst>
              <a:ext uri="{FF2B5EF4-FFF2-40B4-BE49-F238E27FC236}">
                <a16:creationId xmlns:a16="http://schemas.microsoft.com/office/drawing/2014/main" id="{D608349D-5566-9802-6113-187387FB21E9}"/>
              </a:ext>
            </a:extLst>
          </p:cNvPr>
          <p:cNvPicPr>
            <a:picLocks noChangeAspect="1"/>
          </p:cNvPicPr>
          <p:nvPr/>
        </p:nvPicPr>
        <p:blipFill>
          <a:blip r:embed="rId3"/>
          <a:stretch>
            <a:fillRect/>
          </a:stretch>
        </p:blipFill>
        <p:spPr>
          <a:xfrm>
            <a:off x="412422" y="676014"/>
            <a:ext cx="1613044" cy="1595920"/>
          </a:xfrm>
          <a:prstGeom prst="rect">
            <a:avLst/>
          </a:prstGeom>
        </p:spPr>
      </p:pic>
      <p:sp>
        <p:nvSpPr>
          <p:cNvPr id="21" name="TextBox 20">
            <a:extLst>
              <a:ext uri="{FF2B5EF4-FFF2-40B4-BE49-F238E27FC236}">
                <a16:creationId xmlns:a16="http://schemas.microsoft.com/office/drawing/2014/main" id="{1108E60C-4FFC-304E-59DB-38437BE8A707}"/>
              </a:ext>
            </a:extLst>
          </p:cNvPr>
          <p:cNvSpPr txBox="1"/>
          <p:nvPr/>
        </p:nvSpPr>
        <p:spPr>
          <a:xfrm>
            <a:off x="9790915" y="1104642"/>
            <a:ext cx="195208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solidFill>
                  <a:srgbClr val="FF0000"/>
                </a:solidFill>
              </a:rPr>
              <a:t>Recipe tinder</a:t>
            </a:r>
          </a:p>
        </p:txBody>
      </p:sp>
    </p:spTree>
    <p:extLst>
      <p:ext uri="{BB962C8B-B14F-4D97-AF65-F5344CB8AC3E}">
        <p14:creationId xmlns:p14="http://schemas.microsoft.com/office/powerpoint/2010/main" val="2091004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584AF46B-B389-1A99-EDC7-DF18E0C4E176}"/>
              </a:ext>
            </a:extLst>
          </p:cNvPr>
          <p:cNvGrpSpPr/>
          <p:nvPr/>
        </p:nvGrpSpPr>
        <p:grpSpPr>
          <a:xfrm>
            <a:off x="248551" y="486400"/>
            <a:ext cx="9249594" cy="2155277"/>
            <a:chOff x="451406" y="316951"/>
            <a:chExt cx="9249594" cy="2155277"/>
          </a:xfrm>
        </p:grpSpPr>
        <p:sp>
          <p:nvSpPr>
            <p:cNvPr id="5" name="Rectangle 4">
              <a:extLst>
                <a:ext uri="{FF2B5EF4-FFF2-40B4-BE49-F238E27FC236}">
                  <a16:creationId xmlns:a16="http://schemas.microsoft.com/office/drawing/2014/main" id="{2600FAB5-9708-C8DB-E7CA-E816DD607366}"/>
                </a:ext>
              </a:extLst>
            </p:cNvPr>
            <p:cNvSpPr/>
            <p:nvPr/>
          </p:nvSpPr>
          <p:spPr>
            <a:xfrm>
              <a:off x="451406" y="316951"/>
              <a:ext cx="9249594" cy="2155277"/>
            </a:xfrm>
            <a:prstGeom prst="rect">
              <a:avLst/>
            </a:prstGeom>
            <a:solidFill>
              <a:srgbClr val="7CBAC2"/>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endParaRPr lang="en-US" sz="1400">
                <a:solidFill>
                  <a:srgbClr val="F5FFFD"/>
                </a:solidFill>
                <a:cs typeface="Calibri"/>
              </a:endParaRPr>
            </a:p>
          </p:txBody>
        </p:sp>
        <p:sp>
          <p:nvSpPr>
            <p:cNvPr id="6" name="TextBox 5">
              <a:extLst>
                <a:ext uri="{FF2B5EF4-FFF2-40B4-BE49-F238E27FC236}">
                  <a16:creationId xmlns:a16="http://schemas.microsoft.com/office/drawing/2014/main" id="{52E7609A-2FF5-F1F9-9C55-846A5290426D}"/>
                </a:ext>
              </a:extLst>
            </p:cNvPr>
            <p:cNvSpPr txBox="1"/>
            <p:nvPr/>
          </p:nvSpPr>
          <p:spPr>
            <a:xfrm>
              <a:off x="2190041" y="361041"/>
              <a:ext cx="7481454"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solidFill>
                    <a:schemeClr val="bg1"/>
                  </a:solidFill>
                  <a:cs typeface="Calibri"/>
                </a:rPr>
                <a:t>Jasper’s timetable limits the amount of free time he has available for cooking and shopping. Walking to the shops takes too long and deciding on what to cook is equally time consuming. He doesn’t want to go shopping for a long while and so decide to eat with what he has left in the fridge and storage. He is content with any type of food as long as its edible and quick to prepare / eat. The app can know what he has currently and plan ahead what to eat today and for a few days with the ingredients available to him.</a:t>
              </a:r>
            </a:p>
          </p:txBody>
        </p:sp>
      </p:grpSp>
      <p:sp>
        <p:nvSpPr>
          <p:cNvPr id="13" name="TextBox 12">
            <a:extLst>
              <a:ext uri="{FF2B5EF4-FFF2-40B4-BE49-F238E27FC236}">
                <a16:creationId xmlns:a16="http://schemas.microsoft.com/office/drawing/2014/main" id="{39C3E82E-BDC0-062D-9C7C-76D9315895D9}"/>
              </a:ext>
            </a:extLst>
          </p:cNvPr>
          <p:cNvSpPr txBox="1"/>
          <p:nvPr/>
        </p:nvSpPr>
        <p:spPr>
          <a:xfrm>
            <a:off x="9599221" y="920337"/>
            <a:ext cx="2441888"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solidFill>
                  <a:srgbClr val="FF0000"/>
                </a:solidFill>
              </a:rPr>
              <a:t>Dinner planning / ingredient considerations</a:t>
            </a:r>
          </a:p>
        </p:txBody>
      </p:sp>
      <p:pic>
        <p:nvPicPr>
          <p:cNvPr id="2" name="Picture 5">
            <a:extLst>
              <a:ext uri="{FF2B5EF4-FFF2-40B4-BE49-F238E27FC236}">
                <a16:creationId xmlns:a16="http://schemas.microsoft.com/office/drawing/2014/main" id="{BF9C988E-3CA7-7063-5EF7-5D1C94345736}"/>
              </a:ext>
            </a:extLst>
          </p:cNvPr>
          <p:cNvPicPr>
            <a:picLocks noChangeAspect="1"/>
          </p:cNvPicPr>
          <p:nvPr/>
        </p:nvPicPr>
        <p:blipFill>
          <a:blip r:embed="rId2"/>
          <a:stretch>
            <a:fillRect/>
          </a:stretch>
        </p:blipFill>
        <p:spPr>
          <a:xfrm>
            <a:off x="387164" y="748192"/>
            <a:ext cx="1613044" cy="1595920"/>
          </a:xfrm>
          <a:prstGeom prst="rect">
            <a:avLst/>
          </a:prstGeom>
        </p:spPr>
      </p:pic>
      <p:grpSp>
        <p:nvGrpSpPr>
          <p:cNvPr id="16" name="Group 15">
            <a:extLst>
              <a:ext uri="{FF2B5EF4-FFF2-40B4-BE49-F238E27FC236}">
                <a16:creationId xmlns:a16="http://schemas.microsoft.com/office/drawing/2014/main" id="{BFB0F5D9-6126-92BF-8CEC-3BA7A7D8BE03}"/>
              </a:ext>
            </a:extLst>
          </p:cNvPr>
          <p:cNvGrpSpPr/>
          <p:nvPr/>
        </p:nvGrpSpPr>
        <p:grpSpPr>
          <a:xfrm>
            <a:off x="278056" y="2941547"/>
            <a:ext cx="9249594" cy="2472482"/>
            <a:chOff x="451406" y="316951"/>
            <a:chExt cx="9249594" cy="2472482"/>
          </a:xfrm>
        </p:grpSpPr>
        <p:sp>
          <p:nvSpPr>
            <p:cNvPr id="17" name="Rectangle 16">
              <a:extLst>
                <a:ext uri="{FF2B5EF4-FFF2-40B4-BE49-F238E27FC236}">
                  <a16:creationId xmlns:a16="http://schemas.microsoft.com/office/drawing/2014/main" id="{29DAB8CF-D952-BFF7-6AEC-CD7F45A8C27C}"/>
                </a:ext>
              </a:extLst>
            </p:cNvPr>
            <p:cNvSpPr/>
            <p:nvPr/>
          </p:nvSpPr>
          <p:spPr>
            <a:xfrm>
              <a:off x="451406" y="316951"/>
              <a:ext cx="9249594" cy="2472482"/>
            </a:xfrm>
            <a:prstGeom prst="rect">
              <a:avLst/>
            </a:prstGeom>
            <a:solidFill>
              <a:srgbClr val="7CBAC2"/>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endParaRPr lang="en-US" sz="1400">
                <a:solidFill>
                  <a:srgbClr val="F5FFFD"/>
                </a:solidFill>
                <a:cs typeface="Calibri"/>
              </a:endParaRPr>
            </a:p>
          </p:txBody>
        </p:sp>
        <p:sp>
          <p:nvSpPr>
            <p:cNvPr id="18" name="TextBox 17">
              <a:extLst>
                <a:ext uri="{FF2B5EF4-FFF2-40B4-BE49-F238E27FC236}">
                  <a16:creationId xmlns:a16="http://schemas.microsoft.com/office/drawing/2014/main" id="{B2E6F892-033E-CB33-E9D7-7C244A79D0C4}"/>
                </a:ext>
              </a:extLst>
            </p:cNvPr>
            <p:cNvSpPr txBox="1"/>
            <p:nvPr/>
          </p:nvSpPr>
          <p:spPr>
            <a:xfrm>
              <a:off x="2190041" y="361041"/>
              <a:ext cx="7481454"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solidFill>
                    <a:schemeClr val="bg1"/>
                  </a:solidFill>
                  <a:cs typeface="Calibri"/>
                </a:rPr>
                <a:t>Tanika wants to find out how to make Adobo like her mum makes her back home. She opens a search bar in the app and searches 'Adobo'. The app shows a few recipes from the internet and some recipes published by other users. She looks through them, but they all seem to vary slightly from how she remembers her mum makes it. Finally, she asks her mum to download the app to write the recipe. She adds her mum as a friend and follows her. She opens up the recipe her mum published, it's in grams but she hasn’t got a scale, so she asks the app to convert the recipe to equivalent cup and spoon quantities</a:t>
              </a:r>
            </a:p>
          </p:txBody>
        </p:sp>
      </p:grpSp>
      <p:pic>
        <p:nvPicPr>
          <p:cNvPr id="19" name="Picture 4" descr="A close-up of a person smiling&#10;&#10;Description automatically generated">
            <a:extLst>
              <a:ext uri="{FF2B5EF4-FFF2-40B4-BE49-F238E27FC236}">
                <a16:creationId xmlns:a16="http://schemas.microsoft.com/office/drawing/2014/main" id="{833D9E18-32B0-91C0-5674-8167EDB5493F}"/>
              </a:ext>
            </a:extLst>
          </p:cNvPr>
          <p:cNvPicPr>
            <a:picLocks noChangeAspect="1"/>
          </p:cNvPicPr>
          <p:nvPr/>
        </p:nvPicPr>
        <p:blipFill>
          <a:blip r:embed="rId3"/>
          <a:stretch>
            <a:fillRect/>
          </a:stretch>
        </p:blipFill>
        <p:spPr>
          <a:xfrm>
            <a:off x="387164" y="3429000"/>
            <a:ext cx="1520420" cy="1520420"/>
          </a:xfrm>
          <a:prstGeom prst="rect">
            <a:avLst/>
          </a:prstGeom>
        </p:spPr>
      </p:pic>
      <p:sp>
        <p:nvSpPr>
          <p:cNvPr id="20" name="TextBox 19">
            <a:extLst>
              <a:ext uri="{FF2B5EF4-FFF2-40B4-BE49-F238E27FC236}">
                <a16:creationId xmlns:a16="http://schemas.microsoft.com/office/drawing/2014/main" id="{11D62855-9D62-717C-26DB-AF5D970E6A1A}"/>
              </a:ext>
            </a:extLst>
          </p:cNvPr>
          <p:cNvSpPr txBox="1"/>
          <p:nvPr/>
        </p:nvSpPr>
        <p:spPr>
          <a:xfrm>
            <a:off x="9652425" y="3993122"/>
            <a:ext cx="233548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solidFill>
                  <a:srgbClr val="FF0000"/>
                </a:solidFill>
                <a:cs typeface="Calibri"/>
              </a:rPr>
              <a:t>Recipe search engine</a:t>
            </a:r>
            <a:endParaRPr lang="en-GB">
              <a:solidFill>
                <a:srgbClr val="FF0000"/>
              </a:solidFill>
            </a:endParaRPr>
          </a:p>
        </p:txBody>
      </p:sp>
    </p:spTree>
    <p:extLst>
      <p:ext uri="{BB962C8B-B14F-4D97-AF65-F5344CB8AC3E}">
        <p14:creationId xmlns:p14="http://schemas.microsoft.com/office/powerpoint/2010/main" val="237713373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584AF46B-B389-1A99-EDC7-DF18E0C4E176}"/>
              </a:ext>
            </a:extLst>
          </p:cNvPr>
          <p:cNvGrpSpPr/>
          <p:nvPr/>
        </p:nvGrpSpPr>
        <p:grpSpPr>
          <a:xfrm>
            <a:off x="248551" y="486400"/>
            <a:ext cx="9249594" cy="2155277"/>
            <a:chOff x="451406" y="316951"/>
            <a:chExt cx="9249594" cy="2155277"/>
          </a:xfrm>
        </p:grpSpPr>
        <p:sp>
          <p:nvSpPr>
            <p:cNvPr id="5" name="Rectangle 4">
              <a:extLst>
                <a:ext uri="{FF2B5EF4-FFF2-40B4-BE49-F238E27FC236}">
                  <a16:creationId xmlns:a16="http://schemas.microsoft.com/office/drawing/2014/main" id="{2600FAB5-9708-C8DB-E7CA-E816DD607366}"/>
                </a:ext>
              </a:extLst>
            </p:cNvPr>
            <p:cNvSpPr/>
            <p:nvPr/>
          </p:nvSpPr>
          <p:spPr>
            <a:xfrm>
              <a:off x="451406" y="316951"/>
              <a:ext cx="9249594" cy="2155277"/>
            </a:xfrm>
            <a:prstGeom prst="rect">
              <a:avLst/>
            </a:prstGeom>
            <a:solidFill>
              <a:srgbClr val="7CBAC2"/>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endParaRPr lang="en-US" sz="1400">
                <a:solidFill>
                  <a:srgbClr val="F5FFFD"/>
                </a:solidFill>
                <a:cs typeface="Calibri"/>
              </a:endParaRPr>
            </a:p>
          </p:txBody>
        </p:sp>
        <p:sp>
          <p:nvSpPr>
            <p:cNvPr id="6" name="TextBox 5">
              <a:extLst>
                <a:ext uri="{FF2B5EF4-FFF2-40B4-BE49-F238E27FC236}">
                  <a16:creationId xmlns:a16="http://schemas.microsoft.com/office/drawing/2014/main" id="{52E7609A-2FF5-F1F9-9C55-846A5290426D}"/>
                </a:ext>
              </a:extLst>
            </p:cNvPr>
            <p:cNvSpPr txBox="1"/>
            <p:nvPr/>
          </p:nvSpPr>
          <p:spPr>
            <a:xfrm>
              <a:off x="2190041" y="361041"/>
              <a:ext cx="7481454"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solidFill>
                    <a:schemeClr val="bg1"/>
                  </a:solidFill>
                  <a:cs typeface="Calibri"/>
                </a:rPr>
                <a:t>Fernando likes browsing through the internet to look for new recipes to fit his requirements but is fed up with websites that have poor colour design as he can struggle to see things clearly at times. His current solution is looking through web browser extensions for themes, but these can be browser specific. Fernando uses the website's built in theme picker to choose a theme that suits him, and enjoys tweaking his environment to his liking, he will use the screen reader included to assist him at times.</a:t>
              </a:r>
            </a:p>
          </p:txBody>
        </p:sp>
      </p:grpSp>
      <p:sp>
        <p:nvSpPr>
          <p:cNvPr id="13" name="TextBox 12">
            <a:extLst>
              <a:ext uri="{FF2B5EF4-FFF2-40B4-BE49-F238E27FC236}">
                <a16:creationId xmlns:a16="http://schemas.microsoft.com/office/drawing/2014/main" id="{39C3E82E-BDC0-062D-9C7C-76D9315895D9}"/>
              </a:ext>
            </a:extLst>
          </p:cNvPr>
          <p:cNvSpPr txBox="1"/>
          <p:nvPr/>
        </p:nvSpPr>
        <p:spPr>
          <a:xfrm>
            <a:off x="9530727" y="851843"/>
            <a:ext cx="251038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solidFill>
                  <a:srgbClr val="FF0000"/>
                </a:solidFill>
                <a:cs typeface="Calibri"/>
              </a:rPr>
              <a:t>Accessibility features</a:t>
            </a:r>
          </a:p>
        </p:txBody>
      </p:sp>
      <p:pic>
        <p:nvPicPr>
          <p:cNvPr id="22" name="Picture 4">
            <a:extLst>
              <a:ext uri="{FF2B5EF4-FFF2-40B4-BE49-F238E27FC236}">
                <a16:creationId xmlns:a16="http://schemas.microsoft.com/office/drawing/2014/main" id="{279E8C87-8FA5-83E5-BDF5-DE57683EC772}"/>
              </a:ext>
            </a:extLst>
          </p:cNvPr>
          <p:cNvPicPr>
            <a:picLocks noChangeAspect="1"/>
          </p:cNvPicPr>
          <p:nvPr/>
        </p:nvPicPr>
        <p:blipFill>
          <a:blip r:embed="rId2"/>
          <a:stretch>
            <a:fillRect/>
          </a:stretch>
        </p:blipFill>
        <p:spPr>
          <a:xfrm>
            <a:off x="292391" y="655210"/>
            <a:ext cx="1735910" cy="1735910"/>
          </a:xfrm>
          <a:prstGeom prst="rect">
            <a:avLst/>
          </a:prstGeom>
        </p:spPr>
      </p:pic>
      <p:grpSp>
        <p:nvGrpSpPr>
          <p:cNvPr id="3" name="Group 2">
            <a:extLst>
              <a:ext uri="{FF2B5EF4-FFF2-40B4-BE49-F238E27FC236}">
                <a16:creationId xmlns:a16="http://schemas.microsoft.com/office/drawing/2014/main" id="{0F5E66B6-FF59-0987-0B93-E2D8F3D089BD}"/>
              </a:ext>
            </a:extLst>
          </p:cNvPr>
          <p:cNvGrpSpPr/>
          <p:nvPr/>
        </p:nvGrpSpPr>
        <p:grpSpPr>
          <a:xfrm>
            <a:off x="278056" y="2941547"/>
            <a:ext cx="9249594" cy="2472482"/>
            <a:chOff x="451406" y="316951"/>
            <a:chExt cx="9249594" cy="2472482"/>
          </a:xfrm>
        </p:grpSpPr>
        <p:sp>
          <p:nvSpPr>
            <p:cNvPr id="8" name="Rectangle 7">
              <a:extLst>
                <a:ext uri="{FF2B5EF4-FFF2-40B4-BE49-F238E27FC236}">
                  <a16:creationId xmlns:a16="http://schemas.microsoft.com/office/drawing/2014/main" id="{A86D8002-DD03-B7B4-1674-8D7EC54D8036}"/>
                </a:ext>
              </a:extLst>
            </p:cNvPr>
            <p:cNvSpPr/>
            <p:nvPr/>
          </p:nvSpPr>
          <p:spPr>
            <a:xfrm>
              <a:off x="451406" y="316951"/>
              <a:ext cx="9249594" cy="2472482"/>
            </a:xfrm>
            <a:prstGeom prst="rect">
              <a:avLst/>
            </a:prstGeom>
            <a:solidFill>
              <a:srgbClr val="7CBAC2"/>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endParaRPr lang="en-US" sz="1400">
                <a:solidFill>
                  <a:srgbClr val="F5FFFD"/>
                </a:solidFill>
                <a:cs typeface="Calibri"/>
              </a:endParaRPr>
            </a:p>
          </p:txBody>
        </p:sp>
        <p:sp>
          <p:nvSpPr>
            <p:cNvPr id="10" name="TextBox 9">
              <a:extLst>
                <a:ext uri="{FF2B5EF4-FFF2-40B4-BE49-F238E27FC236}">
                  <a16:creationId xmlns:a16="http://schemas.microsoft.com/office/drawing/2014/main" id="{A94A08BF-01B0-EE9A-13AD-3B3BCF189114}"/>
                </a:ext>
              </a:extLst>
            </p:cNvPr>
            <p:cNvSpPr txBox="1"/>
            <p:nvPr/>
          </p:nvSpPr>
          <p:spPr>
            <a:xfrm>
              <a:off x="2190041" y="361041"/>
              <a:ext cx="7481454"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solidFill>
                    <a:schemeClr val="bg1"/>
                  </a:solidFill>
                  <a:cs typeface="Calibri"/>
                </a:rPr>
                <a:t>Tanika has been home sick and wanting to eat some delicious home cuisine. She sees one person hosting an event with home foods. She shows her interest and goes to it. She enjoys the meal with them and she makes a few friends. She can add the people she just met and their recipes to her own lists. She writes a review about the event giving her new best friends a 5 / 5 rating.</a:t>
              </a:r>
            </a:p>
          </p:txBody>
        </p:sp>
      </p:grpSp>
      <p:pic>
        <p:nvPicPr>
          <p:cNvPr id="21" name="Picture 4" descr="A close-up of a person smiling&#10;&#10;Description automatically generated">
            <a:extLst>
              <a:ext uri="{FF2B5EF4-FFF2-40B4-BE49-F238E27FC236}">
                <a16:creationId xmlns:a16="http://schemas.microsoft.com/office/drawing/2014/main" id="{28CBF0B3-384A-EEB7-E9EB-BC6CFF0B9C94}"/>
              </a:ext>
            </a:extLst>
          </p:cNvPr>
          <p:cNvPicPr>
            <a:picLocks noChangeAspect="1"/>
          </p:cNvPicPr>
          <p:nvPr/>
        </p:nvPicPr>
        <p:blipFill>
          <a:blip r:embed="rId3"/>
          <a:stretch>
            <a:fillRect/>
          </a:stretch>
        </p:blipFill>
        <p:spPr>
          <a:xfrm>
            <a:off x="387164" y="3102590"/>
            <a:ext cx="1520420" cy="1520420"/>
          </a:xfrm>
          <a:prstGeom prst="rect">
            <a:avLst/>
          </a:prstGeom>
        </p:spPr>
      </p:pic>
      <p:sp>
        <p:nvSpPr>
          <p:cNvPr id="23" name="TextBox 22">
            <a:extLst>
              <a:ext uri="{FF2B5EF4-FFF2-40B4-BE49-F238E27FC236}">
                <a16:creationId xmlns:a16="http://schemas.microsoft.com/office/drawing/2014/main" id="{7F37D446-2408-0182-6BF9-39777AB6B3AE}"/>
              </a:ext>
            </a:extLst>
          </p:cNvPr>
          <p:cNvSpPr txBox="1"/>
          <p:nvPr/>
        </p:nvSpPr>
        <p:spPr>
          <a:xfrm>
            <a:off x="9636757" y="3539635"/>
            <a:ext cx="2510382"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solidFill>
                  <a:srgbClr val="FF0000"/>
                </a:solidFill>
                <a:cs typeface="Calibri"/>
              </a:rPr>
              <a:t>Friends, recipe sharing, Reviews</a:t>
            </a:r>
          </a:p>
        </p:txBody>
      </p:sp>
    </p:spTree>
    <p:extLst>
      <p:ext uri="{BB962C8B-B14F-4D97-AF65-F5344CB8AC3E}">
        <p14:creationId xmlns:p14="http://schemas.microsoft.com/office/powerpoint/2010/main" val="14989405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840850-99CA-D3EE-2160-9BE0059A2492}"/>
              </a:ext>
            </a:extLst>
          </p:cNvPr>
          <p:cNvSpPr>
            <a:spLocks noGrp="1"/>
          </p:cNvSpPr>
          <p:nvPr>
            <p:ph type="ctrTitle"/>
          </p:nvPr>
        </p:nvSpPr>
        <p:spPr/>
        <p:txBody>
          <a:bodyPr/>
          <a:lstStyle/>
          <a:p>
            <a:r>
              <a:rPr lang="en-GB">
                <a:cs typeface="Calibri Light"/>
              </a:rPr>
              <a:t>DESIGN PHASE</a:t>
            </a:r>
            <a:endParaRPr lang="en-GB"/>
          </a:p>
        </p:txBody>
      </p:sp>
    </p:spTree>
    <p:extLst>
      <p:ext uri="{BB962C8B-B14F-4D97-AF65-F5344CB8AC3E}">
        <p14:creationId xmlns:p14="http://schemas.microsoft.com/office/powerpoint/2010/main" val="311932727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BA86E0-936A-C805-7606-B11B053CF434}"/>
              </a:ext>
            </a:extLst>
          </p:cNvPr>
          <p:cNvSpPr>
            <a:spLocks noGrp="1"/>
          </p:cNvSpPr>
          <p:nvPr>
            <p:ph type="ctrTitle"/>
          </p:nvPr>
        </p:nvSpPr>
        <p:spPr/>
        <p:txBody>
          <a:bodyPr/>
          <a:lstStyle/>
          <a:p>
            <a:r>
              <a:rPr lang="en-GB">
                <a:cs typeface="Calibri Light"/>
              </a:rPr>
              <a:t>Epics</a:t>
            </a:r>
            <a:endParaRPr lang="en-GB"/>
          </a:p>
        </p:txBody>
      </p:sp>
    </p:spTree>
    <p:extLst>
      <p:ext uri="{BB962C8B-B14F-4D97-AF65-F5344CB8AC3E}">
        <p14:creationId xmlns:p14="http://schemas.microsoft.com/office/powerpoint/2010/main" val="82265946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3B3B7FA-ED49-08E8-4679-E831EF691EE9}"/>
              </a:ext>
            </a:extLst>
          </p:cNvPr>
          <p:cNvSpPr txBox="1"/>
          <p:nvPr/>
        </p:nvSpPr>
        <p:spPr>
          <a:xfrm>
            <a:off x="8966436" y="4286609"/>
            <a:ext cx="3279168"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solidFill>
                  <a:srgbClr val="FF0000"/>
                </a:solidFill>
                <a:cs typeface="Calibri"/>
              </a:rPr>
              <a:t>recipe search filters</a:t>
            </a:r>
          </a:p>
          <a:p>
            <a:endParaRPr lang="en-GB">
              <a:solidFill>
                <a:srgbClr val="FF0000"/>
              </a:solidFill>
              <a:cs typeface="Calibri"/>
            </a:endParaRPr>
          </a:p>
          <a:p>
            <a:r>
              <a:rPr lang="en-GB">
                <a:solidFill>
                  <a:srgbClr val="FF0000"/>
                </a:solidFill>
                <a:cs typeface="Calibri"/>
              </a:rPr>
              <a:t>'Following' page or just add friend's recipes to top of recommended?</a:t>
            </a:r>
          </a:p>
        </p:txBody>
      </p:sp>
      <p:pic>
        <p:nvPicPr>
          <p:cNvPr id="30" name="Picture 4">
            <a:extLst>
              <a:ext uri="{FF2B5EF4-FFF2-40B4-BE49-F238E27FC236}">
                <a16:creationId xmlns:a16="http://schemas.microsoft.com/office/drawing/2014/main" id="{BE97D753-23DB-7202-8F2E-1B37591DA72D}"/>
              </a:ext>
            </a:extLst>
          </p:cNvPr>
          <p:cNvPicPr>
            <a:picLocks noChangeAspect="1"/>
          </p:cNvPicPr>
          <p:nvPr/>
        </p:nvPicPr>
        <p:blipFill>
          <a:blip r:embed="rId2"/>
          <a:stretch>
            <a:fillRect/>
          </a:stretch>
        </p:blipFill>
        <p:spPr>
          <a:xfrm>
            <a:off x="3243882" y="1012146"/>
            <a:ext cx="874949" cy="865053"/>
          </a:xfrm>
          <a:prstGeom prst="ellipse">
            <a:avLst/>
          </a:prstGeom>
        </p:spPr>
      </p:pic>
      <p:sp>
        <p:nvSpPr>
          <p:cNvPr id="31" name="Speech Bubble: Rectangle 30">
            <a:extLst>
              <a:ext uri="{FF2B5EF4-FFF2-40B4-BE49-F238E27FC236}">
                <a16:creationId xmlns:a16="http://schemas.microsoft.com/office/drawing/2014/main" id="{789DE989-E578-3D8D-A2D2-84D27A42DCD5}"/>
              </a:ext>
            </a:extLst>
          </p:cNvPr>
          <p:cNvSpPr/>
          <p:nvPr/>
        </p:nvSpPr>
        <p:spPr>
          <a:xfrm>
            <a:off x="4192754" y="508684"/>
            <a:ext cx="4323707" cy="685210"/>
          </a:xfrm>
          <a:prstGeom prst="wedgeRectCallout">
            <a:avLst>
              <a:gd name="adj1" fmla="val -50400"/>
              <a:gd name="adj2" fmla="val 70274"/>
            </a:avLst>
          </a:prstGeom>
          <a:noFill/>
          <a:ln w="38100">
            <a:solidFill>
              <a:srgbClr val="329BA8"/>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GB" sz="1400">
                <a:solidFill>
                  <a:srgbClr val="329BA8"/>
                </a:solidFill>
                <a:cs typeface="Calibri"/>
              </a:rPr>
              <a:t>"I want to find recipes that suit my dietary requirements or match ingredients I have in my fridge"</a:t>
            </a:r>
          </a:p>
        </p:txBody>
      </p:sp>
      <p:pic>
        <p:nvPicPr>
          <p:cNvPr id="32" name="Picture 4" descr="A close-up of a person smiling&#10;&#10;Description automatically generated">
            <a:extLst>
              <a:ext uri="{FF2B5EF4-FFF2-40B4-BE49-F238E27FC236}">
                <a16:creationId xmlns:a16="http://schemas.microsoft.com/office/drawing/2014/main" id="{04A5EEEC-4AEA-8CD4-A908-D341E90DC464}"/>
              </a:ext>
            </a:extLst>
          </p:cNvPr>
          <p:cNvPicPr>
            <a:picLocks noChangeAspect="1"/>
          </p:cNvPicPr>
          <p:nvPr/>
        </p:nvPicPr>
        <p:blipFill>
          <a:blip r:embed="rId3"/>
          <a:stretch>
            <a:fillRect/>
          </a:stretch>
        </p:blipFill>
        <p:spPr>
          <a:xfrm>
            <a:off x="8251121" y="3349726"/>
            <a:ext cx="877173" cy="877173"/>
          </a:xfrm>
          <a:prstGeom prst="ellipse">
            <a:avLst/>
          </a:prstGeom>
        </p:spPr>
      </p:pic>
      <p:sp>
        <p:nvSpPr>
          <p:cNvPr id="33" name="Speech Bubble: Rectangle 32">
            <a:extLst>
              <a:ext uri="{FF2B5EF4-FFF2-40B4-BE49-F238E27FC236}">
                <a16:creationId xmlns:a16="http://schemas.microsoft.com/office/drawing/2014/main" id="{90C8C203-F74A-0471-A255-080C236A3FC9}"/>
              </a:ext>
            </a:extLst>
          </p:cNvPr>
          <p:cNvSpPr/>
          <p:nvPr/>
        </p:nvSpPr>
        <p:spPr>
          <a:xfrm flipH="1">
            <a:off x="3703923" y="4000026"/>
            <a:ext cx="4323707" cy="923330"/>
          </a:xfrm>
          <a:prstGeom prst="wedgeRectCallout">
            <a:avLst>
              <a:gd name="adj1" fmla="val -54507"/>
              <a:gd name="adj2" fmla="val -70948"/>
            </a:avLst>
          </a:prstGeom>
          <a:noFill/>
          <a:ln w="38100">
            <a:solidFill>
              <a:srgbClr val="329BA8"/>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GB">
                <a:solidFill>
                  <a:srgbClr val="329BA8"/>
                </a:solidFill>
                <a:cs typeface="Calibri"/>
              </a:rPr>
              <a:t>"I want to connect with my friends and family on the app so I can see their recipes and what they like"</a:t>
            </a:r>
          </a:p>
        </p:txBody>
      </p:sp>
      <p:cxnSp>
        <p:nvCxnSpPr>
          <p:cNvPr id="9" name="Straight Arrow Connector 8">
            <a:extLst>
              <a:ext uri="{FF2B5EF4-FFF2-40B4-BE49-F238E27FC236}">
                <a16:creationId xmlns:a16="http://schemas.microsoft.com/office/drawing/2014/main" id="{410396F9-5EA0-FEEC-66C6-541E3E803D0E}"/>
              </a:ext>
            </a:extLst>
          </p:cNvPr>
          <p:cNvCxnSpPr/>
          <p:nvPr/>
        </p:nvCxnSpPr>
        <p:spPr>
          <a:xfrm flipH="1">
            <a:off x="3414461" y="4926108"/>
            <a:ext cx="1063375" cy="674667"/>
          </a:xfrm>
          <a:prstGeom prst="straightConnector1">
            <a:avLst/>
          </a:prstGeom>
          <a:ln w="28575">
            <a:solidFill>
              <a:srgbClr val="329BA8"/>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526CB84A-B182-2988-CF95-86E551EB32C6}"/>
              </a:ext>
            </a:extLst>
          </p:cNvPr>
          <p:cNvSpPr txBox="1"/>
          <p:nvPr/>
        </p:nvSpPr>
        <p:spPr>
          <a:xfrm>
            <a:off x="2026699" y="5570060"/>
            <a:ext cx="280826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solidFill>
                  <a:srgbClr val="329BA8"/>
                </a:solidFill>
                <a:cs typeface="Calibri"/>
              </a:rPr>
              <a:t>Search for users</a:t>
            </a:r>
            <a:endParaRPr lang="en-GB">
              <a:solidFill>
                <a:srgbClr val="329BA8"/>
              </a:solidFill>
            </a:endParaRPr>
          </a:p>
        </p:txBody>
      </p:sp>
      <p:cxnSp>
        <p:nvCxnSpPr>
          <p:cNvPr id="17" name="Straight Arrow Connector 16">
            <a:extLst>
              <a:ext uri="{FF2B5EF4-FFF2-40B4-BE49-F238E27FC236}">
                <a16:creationId xmlns:a16="http://schemas.microsoft.com/office/drawing/2014/main" id="{91E7FD02-1479-6A41-3515-FF8444AECA68}"/>
              </a:ext>
            </a:extLst>
          </p:cNvPr>
          <p:cNvCxnSpPr>
            <a:cxnSpLocks/>
          </p:cNvCxnSpPr>
          <p:nvPr/>
        </p:nvCxnSpPr>
        <p:spPr>
          <a:xfrm flipH="1">
            <a:off x="5423925" y="4927442"/>
            <a:ext cx="34181" cy="427265"/>
          </a:xfrm>
          <a:prstGeom prst="straightConnector1">
            <a:avLst/>
          </a:prstGeom>
          <a:ln w="28575">
            <a:solidFill>
              <a:srgbClr val="329BA8"/>
            </a:solidFill>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9AF3F222-A65F-26D2-740F-50D61D6F6167}"/>
              </a:ext>
            </a:extLst>
          </p:cNvPr>
          <p:cNvSpPr txBox="1"/>
          <p:nvPr/>
        </p:nvSpPr>
        <p:spPr>
          <a:xfrm>
            <a:off x="4500724" y="5362242"/>
            <a:ext cx="280826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solidFill>
                  <a:srgbClr val="329BA8"/>
                </a:solidFill>
                <a:cs typeface="Calibri"/>
              </a:rPr>
              <a:t>Add a user to friends list</a:t>
            </a:r>
          </a:p>
        </p:txBody>
      </p:sp>
      <p:cxnSp>
        <p:nvCxnSpPr>
          <p:cNvPr id="19" name="Straight Arrow Connector 18">
            <a:extLst>
              <a:ext uri="{FF2B5EF4-FFF2-40B4-BE49-F238E27FC236}">
                <a16:creationId xmlns:a16="http://schemas.microsoft.com/office/drawing/2014/main" id="{A088395D-B8D4-C483-55CF-9411A3A298E2}"/>
              </a:ext>
            </a:extLst>
          </p:cNvPr>
          <p:cNvCxnSpPr>
            <a:cxnSpLocks/>
          </p:cNvCxnSpPr>
          <p:nvPr/>
        </p:nvCxnSpPr>
        <p:spPr>
          <a:xfrm>
            <a:off x="7387290" y="4926108"/>
            <a:ext cx="648650" cy="476745"/>
          </a:xfrm>
          <a:prstGeom prst="straightConnector1">
            <a:avLst/>
          </a:prstGeom>
          <a:ln w="28575">
            <a:solidFill>
              <a:srgbClr val="329BA8"/>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381CB6DB-9BBC-0BF3-0D04-F659A46D4221}"/>
              </a:ext>
            </a:extLst>
          </p:cNvPr>
          <p:cNvSpPr txBox="1"/>
          <p:nvPr/>
        </p:nvSpPr>
        <p:spPr>
          <a:xfrm>
            <a:off x="7558620" y="5391930"/>
            <a:ext cx="280826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solidFill>
                  <a:srgbClr val="329BA8"/>
                </a:solidFill>
                <a:cs typeface="Calibri"/>
              </a:rPr>
              <a:t>View friends</a:t>
            </a:r>
          </a:p>
        </p:txBody>
      </p:sp>
      <p:cxnSp>
        <p:nvCxnSpPr>
          <p:cNvPr id="21" name="Straight Arrow Connector 20">
            <a:extLst>
              <a:ext uri="{FF2B5EF4-FFF2-40B4-BE49-F238E27FC236}">
                <a16:creationId xmlns:a16="http://schemas.microsoft.com/office/drawing/2014/main" id="{6DFE1587-D32A-DB78-FF1F-8477316E0B5E}"/>
              </a:ext>
            </a:extLst>
          </p:cNvPr>
          <p:cNvCxnSpPr>
            <a:cxnSpLocks/>
          </p:cNvCxnSpPr>
          <p:nvPr/>
        </p:nvCxnSpPr>
        <p:spPr>
          <a:xfrm flipH="1">
            <a:off x="4829604" y="1234860"/>
            <a:ext cx="687323" cy="734043"/>
          </a:xfrm>
          <a:prstGeom prst="straightConnector1">
            <a:avLst/>
          </a:prstGeom>
          <a:ln w="28575">
            <a:solidFill>
              <a:srgbClr val="329BA8"/>
            </a:solidFill>
            <a:tailEnd type="triangle"/>
          </a:ln>
        </p:spPr>
        <p:style>
          <a:lnRef idx="1">
            <a:schemeClr val="accent1"/>
          </a:lnRef>
          <a:fillRef idx="0">
            <a:schemeClr val="accent1"/>
          </a:fillRef>
          <a:effectRef idx="0">
            <a:schemeClr val="accent1"/>
          </a:effectRef>
          <a:fontRef idx="minor">
            <a:schemeClr val="tx1"/>
          </a:fontRef>
        </p:style>
      </p:cxnSp>
      <p:sp>
        <p:nvSpPr>
          <p:cNvPr id="34" name="TextBox 4">
            <a:extLst>
              <a:ext uri="{FF2B5EF4-FFF2-40B4-BE49-F238E27FC236}">
                <a16:creationId xmlns:a16="http://schemas.microsoft.com/office/drawing/2014/main" id="{4B89E5A5-0829-3AD6-E282-96429113EAEE}"/>
              </a:ext>
            </a:extLst>
          </p:cNvPr>
          <p:cNvSpPr txBox="1"/>
          <p:nvPr/>
        </p:nvSpPr>
        <p:spPr>
          <a:xfrm>
            <a:off x="3679347" y="1938189"/>
            <a:ext cx="2808269" cy="646331"/>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a:solidFill>
                  <a:srgbClr val="329BA8"/>
                </a:solidFill>
                <a:cs typeface="Calibri"/>
              </a:rPr>
              <a:t>Enter ingredients into virtual fridge section of app</a:t>
            </a:r>
            <a:endParaRPr lang="en-GB">
              <a:solidFill>
                <a:srgbClr val="329BA8"/>
              </a:solidFill>
            </a:endParaRPr>
          </a:p>
        </p:txBody>
      </p:sp>
      <p:cxnSp>
        <p:nvCxnSpPr>
          <p:cNvPr id="35" name="Straight Arrow Connector 34">
            <a:extLst>
              <a:ext uri="{FF2B5EF4-FFF2-40B4-BE49-F238E27FC236}">
                <a16:creationId xmlns:a16="http://schemas.microsoft.com/office/drawing/2014/main" id="{47B4BF63-C21B-6B61-7CC9-D67D41B062E6}"/>
              </a:ext>
            </a:extLst>
          </p:cNvPr>
          <p:cNvCxnSpPr>
            <a:cxnSpLocks/>
          </p:cNvCxnSpPr>
          <p:nvPr/>
        </p:nvCxnSpPr>
        <p:spPr>
          <a:xfrm>
            <a:off x="8099809" y="1195276"/>
            <a:ext cx="520002" cy="447057"/>
          </a:xfrm>
          <a:prstGeom prst="straightConnector1">
            <a:avLst/>
          </a:prstGeom>
          <a:ln w="28575">
            <a:solidFill>
              <a:srgbClr val="329BA8"/>
            </a:solidFill>
            <a:tailEnd type="triangle"/>
          </a:ln>
        </p:spPr>
        <p:style>
          <a:lnRef idx="1">
            <a:schemeClr val="accent1"/>
          </a:lnRef>
          <a:fillRef idx="0">
            <a:schemeClr val="accent1"/>
          </a:fillRef>
          <a:effectRef idx="0">
            <a:schemeClr val="accent1"/>
          </a:effectRef>
          <a:fontRef idx="minor">
            <a:schemeClr val="tx1"/>
          </a:fontRef>
        </p:style>
      </p:cxnSp>
      <p:sp>
        <p:nvSpPr>
          <p:cNvPr id="36" name="TextBox 6">
            <a:extLst>
              <a:ext uri="{FF2B5EF4-FFF2-40B4-BE49-F238E27FC236}">
                <a16:creationId xmlns:a16="http://schemas.microsoft.com/office/drawing/2014/main" id="{65E9F606-C3BF-F7C7-F139-91C07CF04FE9}"/>
              </a:ext>
            </a:extLst>
          </p:cNvPr>
          <p:cNvSpPr txBox="1"/>
          <p:nvPr/>
        </p:nvSpPr>
        <p:spPr>
          <a:xfrm>
            <a:off x="8251347" y="1621513"/>
            <a:ext cx="3134840" cy="646331"/>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a:solidFill>
                  <a:srgbClr val="329BA8"/>
                </a:solidFill>
                <a:cs typeface="Calibri"/>
              </a:rPr>
              <a:t>Filter recipes to reduce missing ingredients</a:t>
            </a:r>
          </a:p>
        </p:txBody>
      </p:sp>
      <p:sp>
        <p:nvSpPr>
          <p:cNvPr id="37" name="TextBox 2">
            <a:extLst>
              <a:ext uri="{FF2B5EF4-FFF2-40B4-BE49-F238E27FC236}">
                <a16:creationId xmlns:a16="http://schemas.microsoft.com/office/drawing/2014/main" id="{4E6723FA-1BE4-C843-BC89-F347C7B1D91F}"/>
              </a:ext>
            </a:extLst>
          </p:cNvPr>
          <p:cNvSpPr txBox="1"/>
          <p:nvPr/>
        </p:nvSpPr>
        <p:spPr>
          <a:xfrm>
            <a:off x="9176972" y="414222"/>
            <a:ext cx="3279168" cy="1200329"/>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a:solidFill>
                  <a:srgbClr val="FF0000"/>
                </a:solidFill>
                <a:cs typeface="Calibri"/>
              </a:rPr>
              <a:t>Virtual fridge recipe recommendation</a:t>
            </a:r>
          </a:p>
          <a:p>
            <a:endParaRPr lang="en-GB">
              <a:solidFill>
                <a:srgbClr val="FF0000"/>
              </a:solidFill>
              <a:cs typeface="Calibri"/>
            </a:endParaRPr>
          </a:p>
          <a:p>
            <a:r>
              <a:rPr lang="en-GB">
                <a:solidFill>
                  <a:srgbClr val="FF0000"/>
                </a:solidFill>
                <a:cs typeface="Calibri"/>
              </a:rPr>
              <a:t>'Fridge' page</a:t>
            </a:r>
          </a:p>
        </p:txBody>
      </p:sp>
      <p:sp>
        <p:nvSpPr>
          <p:cNvPr id="38" name="TextBox 8">
            <a:extLst>
              <a:ext uri="{FF2B5EF4-FFF2-40B4-BE49-F238E27FC236}">
                <a16:creationId xmlns:a16="http://schemas.microsoft.com/office/drawing/2014/main" id="{E2468AA9-DB1E-52AF-8335-F198A22B6512}"/>
              </a:ext>
            </a:extLst>
          </p:cNvPr>
          <p:cNvSpPr txBox="1"/>
          <p:nvPr/>
        </p:nvSpPr>
        <p:spPr>
          <a:xfrm>
            <a:off x="702622" y="296881"/>
            <a:ext cx="2058389" cy="203132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a:solidFill>
                  <a:srgbClr val="0070C0"/>
                </a:solidFill>
                <a:cs typeface="Calibri"/>
              </a:rPr>
              <a:t>Fernando may not have enough ingredients for a full recipe but be willing to buy one or two things to complete one</a:t>
            </a:r>
          </a:p>
        </p:txBody>
      </p:sp>
      <p:cxnSp>
        <p:nvCxnSpPr>
          <p:cNvPr id="39" name="Straight Arrow Connector 38">
            <a:extLst>
              <a:ext uri="{FF2B5EF4-FFF2-40B4-BE49-F238E27FC236}">
                <a16:creationId xmlns:a16="http://schemas.microsoft.com/office/drawing/2014/main" id="{C0378DA0-65F3-5DA3-FC4C-261577584709}"/>
              </a:ext>
            </a:extLst>
          </p:cNvPr>
          <p:cNvCxnSpPr>
            <a:cxnSpLocks/>
          </p:cNvCxnSpPr>
          <p:nvPr/>
        </p:nvCxnSpPr>
        <p:spPr>
          <a:xfrm>
            <a:off x="6536226" y="1205171"/>
            <a:ext cx="54884" cy="348096"/>
          </a:xfrm>
          <a:prstGeom prst="straightConnector1">
            <a:avLst/>
          </a:prstGeom>
          <a:ln w="28575">
            <a:solidFill>
              <a:srgbClr val="329BA8"/>
            </a:solidFill>
            <a:tailEnd type="triangle"/>
          </a:ln>
        </p:spPr>
        <p:style>
          <a:lnRef idx="1">
            <a:schemeClr val="accent1"/>
          </a:lnRef>
          <a:fillRef idx="0">
            <a:schemeClr val="accent1"/>
          </a:fillRef>
          <a:effectRef idx="0">
            <a:schemeClr val="accent1"/>
          </a:effectRef>
          <a:fontRef idx="minor">
            <a:schemeClr val="tx1"/>
          </a:fontRef>
        </p:style>
      </p:cxnSp>
      <p:sp>
        <p:nvSpPr>
          <p:cNvPr id="40" name="TextBox 4">
            <a:extLst>
              <a:ext uri="{FF2B5EF4-FFF2-40B4-BE49-F238E27FC236}">
                <a16:creationId xmlns:a16="http://schemas.microsoft.com/office/drawing/2014/main" id="{E0C8710D-907C-D389-94D4-D1CC3580876D}"/>
              </a:ext>
            </a:extLst>
          </p:cNvPr>
          <p:cNvSpPr txBox="1"/>
          <p:nvPr/>
        </p:nvSpPr>
        <p:spPr>
          <a:xfrm>
            <a:off x="5440853" y="1492864"/>
            <a:ext cx="2808269" cy="36933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a:solidFill>
                  <a:srgbClr val="329BA8"/>
                </a:solidFill>
                <a:cs typeface="Calibri"/>
              </a:rPr>
              <a:t>Save dietary requirements</a:t>
            </a:r>
          </a:p>
        </p:txBody>
      </p:sp>
    </p:spTree>
    <p:extLst>
      <p:ext uri="{BB962C8B-B14F-4D97-AF65-F5344CB8AC3E}">
        <p14:creationId xmlns:p14="http://schemas.microsoft.com/office/powerpoint/2010/main" val="305936732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lose-up of a person smiling&#10;&#10;Description automatically generated">
            <a:extLst>
              <a:ext uri="{FF2B5EF4-FFF2-40B4-BE49-F238E27FC236}">
                <a16:creationId xmlns:a16="http://schemas.microsoft.com/office/drawing/2014/main" id="{F9799C9D-6B3A-15DE-9D96-BC1B6583BC28}"/>
              </a:ext>
            </a:extLst>
          </p:cNvPr>
          <p:cNvPicPr>
            <a:picLocks noChangeAspect="1"/>
          </p:cNvPicPr>
          <p:nvPr/>
        </p:nvPicPr>
        <p:blipFill>
          <a:blip r:embed="rId2"/>
          <a:stretch>
            <a:fillRect/>
          </a:stretch>
        </p:blipFill>
        <p:spPr>
          <a:xfrm>
            <a:off x="3063457" y="1126240"/>
            <a:ext cx="876730" cy="876730"/>
          </a:xfrm>
          <a:prstGeom prst="ellipse">
            <a:avLst/>
          </a:prstGeom>
        </p:spPr>
      </p:pic>
      <p:sp>
        <p:nvSpPr>
          <p:cNvPr id="3" name="Speech Bubble: Rectangle 2">
            <a:extLst>
              <a:ext uri="{FF2B5EF4-FFF2-40B4-BE49-F238E27FC236}">
                <a16:creationId xmlns:a16="http://schemas.microsoft.com/office/drawing/2014/main" id="{200B5B80-74BF-C5A6-82D7-2E1999367917}"/>
              </a:ext>
            </a:extLst>
          </p:cNvPr>
          <p:cNvSpPr/>
          <p:nvPr/>
        </p:nvSpPr>
        <p:spPr>
          <a:xfrm>
            <a:off x="4082229" y="644104"/>
            <a:ext cx="4323707" cy="685210"/>
          </a:xfrm>
          <a:prstGeom prst="wedgeRectCallout">
            <a:avLst>
              <a:gd name="adj1" fmla="val -50400"/>
              <a:gd name="adj2" fmla="val 70274"/>
            </a:avLst>
          </a:prstGeom>
          <a:noFill/>
          <a:ln w="38100">
            <a:solidFill>
              <a:srgbClr val="329BA8"/>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GB" sz="1600">
                <a:solidFill>
                  <a:srgbClr val="329BA8"/>
                </a:solidFill>
                <a:cs typeface="Calibri"/>
              </a:rPr>
              <a:t>"As an amateur chef, I want to write down my recipes and publish them for others to see"</a:t>
            </a:r>
            <a:endParaRPr lang="en-GB" sz="1600">
              <a:solidFill>
                <a:srgbClr val="329BA8"/>
              </a:solidFill>
            </a:endParaRPr>
          </a:p>
        </p:txBody>
      </p:sp>
      <p:cxnSp>
        <p:nvCxnSpPr>
          <p:cNvPr id="5" name="Straight Arrow Connector 4">
            <a:extLst>
              <a:ext uri="{FF2B5EF4-FFF2-40B4-BE49-F238E27FC236}">
                <a16:creationId xmlns:a16="http://schemas.microsoft.com/office/drawing/2014/main" id="{558176E0-B70E-CF66-E19F-1435234D4596}"/>
              </a:ext>
            </a:extLst>
          </p:cNvPr>
          <p:cNvCxnSpPr/>
          <p:nvPr/>
        </p:nvCxnSpPr>
        <p:spPr>
          <a:xfrm flipH="1">
            <a:off x="4879084" y="1304134"/>
            <a:ext cx="1063375" cy="674667"/>
          </a:xfrm>
          <a:prstGeom prst="straightConnector1">
            <a:avLst/>
          </a:prstGeom>
          <a:ln w="28575">
            <a:solidFill>
              <a:srgbClr val="329BA8"/>
            </a:solidFill>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C9E9721C-5E07-F698-C1A2-D666BCF62AAA}"/>
              </a:ext>
            </a:extLst>
          </p:cNvPr>
          <p:cNvSpPr txBox="1"/>
          <p:nvPr/>
        </p:nvSpPr>
        <p:spPr>
          <a:xfrm>
            <a:off x="3491322" y="1948086"/>
            <a:ext cx="280826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solidFill>
                  <a:srgbClr val="329BA8"/>
                </a:solidFill>
                <a:cs typeface="Calibri"/>
              </a:rPr>
              <a:t>Create and save recipe</a:t>
            </a:r>
            <a:endParaRPr lang="en-GB">
              <a:solidFill>
                <a:srgbClr val="329BA8"/>
              </a:solidFill>
            </a:endParaRPr>
          </a:p>
        </p:txBody>
      </p:sp>
      <p:cxnSp>
        <p:nvCxnSpPr>
          <p:cNvPr id="7" name="Straight Arrow Connector 6">
            <a:extLst>
              <a:ext uri="{FF2B5EF4-FFF2-40B4-BE49-F238E27FC236}">
                <a16:creationId xmlns:a16="http://schemas.microsoft.com/office/drawing/2014/main" id="{EDE15AB0-BC8D-5F97-01FE-BFB4CE252D9E}"/>
              </a:ext>
            </a:extLst>
          </p:cNvPr>
          <p:cNvCxnSpPr>
            <a:cxnSpLocks/>
          </p:cNvCxnSpPr>
          <p:nvPr/>
        </p:nvCxnSpPr>
        <p:spPr>
          <a:xfrm>
            <a:off x="6249126" y="1315363"/>
            <a:ext cx="366445" cy="520556"/>
          </a:xfrm>
          <a:prstGeom prst="straightConnector1">
            <a:avLst/>
          </a:prstGeom>
          <a:ln w="28575">
            <a:solidFill>
              <a:srgbClr val="329BA8"/>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B475A903-3F95-E9ED-98F0-2A368C405171}"/>
              </a:ext>
            </a:extLst>
          </p:cNvPr>
          <p:cNvSpPr txBox="1"/>
          <p:nvPr/>
        </p:nvSpPr>
        <p:spPr>
          <a:xfrm>
            <a:off x="6066866" y="1822328"/>
            <a:ext cx="280826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solidFill>
                  <a:srgbClr val="329BA8"/>
                </a:solidFill>
                <a:cs typeface="Calibri"/>
              </a:rPr>
              <a:t>Post a recipe</a:t>
            </a:r>
            <a:endParaRPr lang="en-GB">
              <a:solidFill>
                <a:srgbClr val="329BA8"/>
              </a:solidFill>
            </a:endParaRPr>
          </a:p>
        </p:txBody>
      </p:sp>
      <p:pic>
        <p:nvPicPr>
          <p:cNvPr id="9" name="Picture 8" descr="A close-up of a person smiling&#10;&#10;Description automatically generated">
            <a:extLst>
              <a:ext uri="{FF2B5EF4-FFF2-40B4-BE49-F238E27FC236}">
                <a16:creationId xmlns:a16="http://schemas.microsoft.com/office/drawing/2014/main" id="{1FDD07D2-577F-D5A6-2B86-D0D2FEDED36D}"/>
              </a:ext>
            </a:extLst>
          </p:cNvPr>
          <p:cNvPicPr>
            <a:picLocks noChangeAspect="1"/>
          </p:cNvPicPr>
          <p:nvPr/>
        </p:nvPicPr>
        <p:blipFill>
          <a:blip r:embed="rId3"/>
          <a:stretch>
            <a:fillRect/>
          </a:stretch>
        </p:blipFill>
        <p:spPr>
          <a:xfrm>
            <a:off x="8595744" y="2842622"/>
            <a:ext cx="877173" cy="877173"/>
          </a:xfrm>
          <a:prstGeom prst="ellipse">
            <a:avLst/>
          </a:prstGeom>
        </p:spPr>
      </p:pic>
      <p:sp>
        <p:nvSpPr>
          <p:cNvPr id="10" name="Speech Bubble: Rectangle 9">
            <a:extLst>
              <a:ext uri="{FF2B5EF4-FFF2-40B4-BE49-F238E27FC236}">
                <a16:creationId xmlns:a16="http://schemas.microsoft.com/office/drawing/2014/main" id="{4467CF91-1AF2-C87F-C7D3-37E044289276}"/>
              </a:ext>
            </a:extLst>
          </p:cNvPr>
          <p:cNvSpPr/>
          <p:nvPr/>
        </p:nvSpPr>
        <p:spPr>
          <a:xfrm flipH="1">
            <a:off x="4048546" y="3492922"/>
            <a:ext cx="4323707" cy="923330"/>
          </a:xfrm>
          <a:prstGeom prst="wedgeRectCallout">
            <a:avLst>
              <a:gd name="adj1" fmla="val -54507"/>
              <a:gd name="adj2" fmla="val -70948"/>
            </a:avLst>
          </a:prstGeom>
          <a:noFill/>
          <a:ln w="38100">
            <a:solidFill>
              <a:srgbClr val="329BA8"/>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GB">
                <a:solidFill>
                  <a:srgbClr val="329BA8"/>
                </a:solidFill>
                <a:cs typeface="Calibri"/>
              </a:rPr>
              <a:t>"As someone wanting to learn with the app, I want to search for and find recipes to follow"</a:t>
            </a:r>
            <a:endParaRPr lang="en-GB">
              <a:solidFill>
                <a:srgbClr val="329BA8"/>
              </a:solidFill>
            </a:endParaRPr>
          </a:p>
        </p:txBody>
      </p:sp>
      <p:sp>
        <p:nvSpPr>
          <p:cNvPr id="11" name="TextBox 10">
            <a:extLst>
              <a:ext uri="{FF2B5EF4-FFF2-40B4-BE49-F238E27FC236}">
                <a16:creationId xmlns:a16="http://schemas.microsoft.com/office/drawing/2014/main" id="{D57E62CD-AA4F-40C3-3D87-F233237366FD}"/>
              </a:ext>
            </a:extLst>
          </p:cNvPr>
          <p:cNvSpPr txBox="1"/>
          <p:nvPr/>
        </p:nvSpPr>
        <p:spPr>
          <a:xfrm>
            <a:off x="3501773" y="5017211"/>
            <a:ext cx="280826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solidFill>
                  <a:srgbClr val="329BA8"/>
                </a:solidFill>
                <a:cs typeface="Calibri"/>
              </a:rPr>
              <a:t>Search for recipe</a:t>
            </a:r>
            <a:endParaRPr lang="en-GB">
              <a:solidFill>
                <a:srgbClr val="329BA8"/>
              </a:solidFill>
            </a:endParaRPr>
          </a:p>
        </p:txBody>
      </p:sp>
      <p:cxnSp>
        <p:nvCxnSpPr>
          <p:cNvPr id="12" name="Straight Arrow Connector 11">
            <a:extLst>
              <a:ext uri="{FF2B5EF4-FFF2-40B4-BE49-F238E27FC236}">
                <a16:creationId xmlns:a16="http://schemas.microsoft.com/office/drawing/2014/main" id="{E320CD24-FA17-7738-9CAE-6FC2DDDC438A}"/>
              </a:ext>
            </a:extLst>
          </p:cNvPr>
          <p:cNvCxnSpPr>
            <a:cxnSpLocks/>
          </p:cNvCxnSpPr>
          <p:nvPr/>
        </p:nvCxnSpPr>
        <p:spPr>
          <a:xfrm flipH="1">
            <a:off x="4290209" y="4416069"/>
            <a:ext cx="566791" cy="631859"/>
          </a:xfrm>
          <a:prstGeom prst="straightConnector1">
            <a:avLst/>
          </a:prstGeom>
          <a:ln w="28575">
            <a:solidFill>
              <a:srgbClr val="329BA8"/>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E4F5C779-B689-5918-FF8A-3FDA6443E959}"/>
              </a:ext>
            </a:extLst>
          </p:cNvPr>
          <p:cNvCxnSpPr>
            <a:cxnSpLocks/>
          </p:cNvCxnSpPr>
          <p:nvPr/>
        </p:nvCxnSpPr>
        <p:spPr>
          <a:xfrm flipH="1">
            <a:off x="5951197" y="4424629"/>
            <a:ext cx="18836" cy="212332"/>
          </a:xfrm>
          <a:prstGeom prst="straightConnector1">
            <a:avLst/>
          </a:prstGeom>
          <a:ln w="28575">
            <a:solidFill>
              <a:srgbClr val="329BA8"/>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16EE8346-87F4-721E-78FE-313C2F1DEC08}"/>
              </a:ext>
            </a:extLst>
          </p:cNvPr>
          <p:cNvSpPr txBox="1"/>
          <p:nvPr/>
        </p:nvSpPr>
        <p:spPr>
          <a:xfrm>
            <a:off x="5205571" y="4597682"/>
            <a:ext cx="280826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solidFill>
                  <a:srgbClr val="329BA8"/>
                </a:solidFill>
                <a:cs typeface="Calibri"/>
              </a:rPr>
              <a:t>Open a recipe</a:t>
            </a:r>
            <a:endParaRPr lang="en-GB">
              <a:solidFill>
                <a:srgbClr val="329BA8"/>
              </a:solidFill>
            </a:endParaRPr>
          </a:p>
        </p:txBody>
      </p:sp>
      <p:cxnSp>
        <p:nvCxnSpPr>
          <p:cNvPr id="15" name="Straight Arrow Connector 14">
            <a:extLst>
              <a:ext uri="{FF2B5EF4-FFF2-40B4-BE49-F238E27FC236}">
                <a16:creationId xmlns:a16="http://schemas.microsoft.com/office/drawing/2014/main" id="{FA1368EC-6BB8-0780-4FA0-932FC0DA334F}"/>
              </a:ext>
            </a:extLst>
          </p:cNvPr>
          <p:cNvCxnSpPr>
            <a:cxnSpLocks/>
          </p:cNvCxnSpPr>
          <p:nvPr/>
        </p:nvCxnSpPr>
        <p:spPr>
          <a:xfrm>
            <a:off x="7374167" y="4416066"/>
            <a:ext cx="169523" cy="195209"/>
          </a:xfrm>
          <a:prstGeom prst="straightConnector1">
            <a:avLst/>
          </a:prstGeom>
          <a:ln w="28575">
            <a:solidFill>
              <a:srgbClr val="329BA8"/>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8B7A9643-92D5-DFAF-11B1-7FD130BD011D}"/>
              </a:ext>
            </a:extLst>
          </p:cNvPr>
          <p:cNvSpPr txBox="1"/>
          <p:nvPr/>
        </p:nvSpPr>
        <p:spPr>
          <a:xfrm>
            <a:off x="6917930" y="4546311"/>
            <a:ext cx="280826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solidFill>
                  <a:srgbClr val="329BA8"/>
                </a:solidFill>
                <a:cs typeface="Calibri"/>
              </a:rPr>
              <a:t>Save a recipe</a:t>
            </a:r>
            <a:endParaRPr lang="en-GB">
              <a:solidFill>
                <a:srgbClr val="329BA8"/>
              </a:solidFill>
            </a:endParaRPr>
          </a:p>
        </p:txBody>
      </p:sp>
      <p:sp>
        <p:nvSpPr>
          <p:cNvPr id="17" name="TextBox 1">
            <a:extLst>
              <a:ext uri="{FF2B5EF4-FFF2-40B4-BE49-F238E27FC236}">
                <a16:creationId xmlns:a16="http://schemas.microsoft.com/office/drawing/2014/main" id="{A34B6D3A-A5BD-8C21-95CD-9BADF8058045}"/>
              </a:ext>
            </a:extLst>
          </p:cNvPr>
          <p:cNvSpPr txBox="1"/>
          <p:nvPr/>
        </p:nvSpPr>
        <p:spPr>
          <a:xfrm>
            <a:off x="8696734" y="636045"/>
            <a:ext cx="3279168" cy="1200329"/>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a:solidFill>
                  <a:srgbClr val="FF0000"/>
                </a:solidFill>
                <a:cs typeface="Calibri"/>
              </a:rPr>
              <a:t>Basic recipe creation and publishing</a:t>
            </a:r>
          </a:p>
          <a:p>
            <a:endParaRPr lang="en-GB">
              <a:solidFill>
                <a:srgbClr val="FF0000"/>
              </a:solidFill>
              <a:cs typeface="Calibri"/>
            </a:endParaRPr>
          </a:p>
          <a:p>
            <a:r>
              <a:rPr lang="en-GB">
                <a:solidFill>
                  <a:srgbClr val="FF0000"/>
                </a:solidFill>
                <a:cs typeface="Calibri"/>
              </a:rPr>
              <a:t>'cook book' page</a:t>
            </a:r>
          </a:p>
        </p:txBody>
      </p:sp>
      <p:sp>
        <p:nvSpPr>
          <p:cNvPr id="18" name="TextBox 2">
            <a:extLst>
              <a:ext uri="{FF2B5EF4-FFF2-40B4-BE49-F238E27FC236}">
                <a16:creationId xmlns:a16="http://schemas.microsoft.com/office/drawing/2014/main" id="{908F37C6-A92C-9F6B-397F-56B6A33751F0}"/>
              </a:ext>
            </a:extLst>
          </p:cNvPr>
          <p:cNvSpPr txBox="1"/>
          <p:nvPr/>
        </p:nvSpPr>
        <p:spPr>
          <a:xfrm>
            <a:off x="1965887" y="3725514"/>
            <a:ext cx="3279168" cy="36933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a:solidFill>
                  <a:srgbClr val="FF0000"/>
                </a:solidFill>
                <a:cs typeface="Calibri"/>
              </a:rPr>
              <a:t>recipe searching</a:t>
            </a:r>
            <a:endParaRPr lang="en-GB"/>
          </a:p>
        </p:txBody>
      </p:sp>
      <p:sp>
        <p:nvSpPr>
          <p:cNvPr id="20" name="TextBox 19">
            <a:extLst>
              <a:ext uri="{FF2B5EF4-FFF2-40B4-BE49-F238E27FC236}">
                <a16:creationId xmlns:a16="http://schemas.microsoft.com/office/drawing/2014/main" id="{E241B5D7-E2DF-C6EA-9601-A8EC4673F728}"/>
              </a:ext>
            </a:extLst>
          </p:cNvPr>
          <p:cNvSpPr txBox="1"/>
          <p:nvPr/>
        </p:nvSpPr>
        <p:spPr>
          <a:xfrm>
            <a:off x="722414" y="237505"/>
            <a:ext cx="2058389"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solidFill>
                  <a:srgbClr val="0070C0"/>
                </a:solidFill>
                <a:cs typeface="Calibri"/>
              </a:rPr>
              <a:t>Caitlin may only want to share recipes with friends or publish them to whole the world. She will want to tweak visibility for each recipe</a:t>
            </a:r>
          </a:p>
        </p:txBody>
      </p:sp>
      <p:cxnSp>
        <p:nvCxnSpPr>
          <p:cNvPr id="21" name="Straight Arrow Connector 20">
            <a:extLst>
              <a:ext uri="{FF2B5EF4-FFF2-40B4-BE49-F238E27FC236}">
                <a16:creationId xmlns:a16="http://schemas.microsoft.com/office/drawing/2014/main" id="{63FA594A-CA05-95FD-507C-2DB67A1A1BAA}"/>
              </a:ext>
            </a:extLst>
          </p:cNvPr>
          <p:cNvCxnSpPr>
            <a:cxnSpLocks/>
          </p:cNvCxnSpPr>
          <p:nvPr/>
        </p:nvCxnSpPr>
        <p:spPr>
          <a:xfrm>
            <a:off x="7713750" y="1325259"/>
            <a:ext cx="623743" cy="500764"/>
          </a:xfrm>
          <a:prstGeom prst="straightConnector1">
            <a:avLst/>
          </a:prstGeom>
          <a:ln w="28575">
            <a:solidFill>
              <a:srgbClr val="329BA8"/>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DEDB4CB2-F674-1D63-EB61-EA5571A85587}"/>
              </a:ext>
            </a:extLst>
          </p:cNvPr>
          <p:cNvSpPr txBox="1"/>
          <p:nvPr/>
        </p:nvSpPr>
        <p:spPr>
          <a:xfrm>
            <a:off x="7788788" y="1822328"/>
            <a:ext cx="280826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solidFill>
                  <a:srgbClr val="329BA8"/>
                </a:solidFill>
                <a:cs typeface="Calibri"/>
              </a:rPr>
              <a:t>Set who can see the recipe</a:t>
            </a:r>
            <a:endParaRPr lang="en-GB">
              <a:solidFill>
                <a:srgbClr val="329BA8"/>
              </a:solidFill>
            </a:endParaRPr>
          </a:p>
        </p:txBody>
      </p:sp>
      <p:sp>
        <p:nvSpPr>
          <p:cNvPr id="23" name="TextBox 22">
            <a:extLst>
              <a:ext uri="{FF2B5EF4-FFF2-40B4-BE49-F238E27FC236}">
                <a16:creationId xmlns:a16="http://schemas.microsoft.com/office/drawing/2014/main" id="{CABB0B32-FFB3-D33E-0398-811DD580509C}"/>
              </a:ext>
            </a:extLst>
          </p:cNvPr>
          <p:cNvSpPr txBox="1"/>
          <p:nvPr/>
        </p:nvSpPr>
        <p:spPr>
          <a:xfrm>
            <a:off x="8876803" y="3948543"/>
            <a:ext cx="2058389"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solidFill>
                  <a:srgbClr val="0070C0"/>
                </a:solidFill>
                <a:cs typeface="Calibri"/>
              </a:rPr>
              <a:t>Tanika may want to save a recipe to view later</a:t>
            </a:r>
          </a:p>
          <a:p>
            <a:endParaRPr lang="en-GB">
              <a:solidFill>
                <a:srgbClr val="0070C0"/>
              </a:solidFill>
              <a:cs typeface="Calibri"/>
            </a:endParaRPr>
          </a:p>
          <a:p>
            <a:r>
              <a:rPr lang="en-GB">
                <a:solidFill>
                  <a:srgbClr val="FF0000"/>
                </a:solidFill>
                <a:cs typeface="Calibri"/>
              </a:rPr>
              <a:t>'Liked' page</a:t>
            </a:r>
          </a:p>
        </p:txBody>
      </p:sp>
    </p:spTree>
    <p:extLst>
      <p:ext uri="{BB962C8B-B14F-4D97-AF65-F5344CB8AC3E}">
        <p14:creationId xmlns:p14="http://schemas.microsoft.com/office/powerpoint/2010/main" val="375667404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7D976E91-B214-997A-121B-7117281EB809}"/>
              </a:ext>
            </a:extLst>
          </p:cNvPr>
          <p:cNvPicPr>
            <a:picLocks noChangeAspect="1"/>
          </p:cNvPicPr>
          <p:nvPr/>
        </p:nvPicPr>
        <p:blipFill>
          <a:blip r:embed="rId2"/>
          <a:stretch>
            <a:fillRect/>
          </a:stretch>
        </p:blipFill>
        <p:spPr>
          <a:xfrm>
            <a:off x="8195667" y="3202181"/>
            <a:ext cx="881845" cy="874617"/>
          </a:xfrm>
          <a:prstGeom prst="ellipse">
            <a:avLst/>
          </a:prstGeom>
        </p:spPr>
      </p:pic>
      <p:sp>
        <p:nvSpPr>
          <p:cNvPr id="15" name="Speech Bubble: Rectangle 14">
            <a:extLst>
              <a:ext uri="{FF2B5EF4-FFF2-40B4-BE49-F238E27FC236}">
                <a16:creationId xmlns:a16="http://schemas.microsoft.com/office/drawing/2014/main" id="{B5F9BBD1-5D7E-8ACD-977D-34EAA140FB43}"/>
              </a:ext>
            </a:extLst>
          </p:cNvPr>
          <p:cNvSpPr/>
          <p:nvPr/>
        </p:nvSpPr>
        <p:spPr>
          <a:xfrm flipH="1">
            <a:off x="3648469" y="3942224"/>
            <a:ext cx="4323707" cy="923330"/>
          </a:xfrm>
          <a:prstGeom prst="wedgeRectCallout">
            <a:avLst>
              <a:gd name="adj1" fmla="val -54507"/>
              <a:gd name="adj2" fmla="val -70948"/>
            </a:avLst>
          </a:prstGeom>
          <a:noFill/>
          <a:ln w="38100">
            <a:solidFill>
              <a:srgbClr val="329BA8"/>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GB">
                <a:solidFill>
                  <a:srgbClr val="329BA8"/>
                </a:solidFill>
                <a:cs typeface="Calibri"/>
              </a:rPr>
              <a:t>"I want to be recommended recipes I might like so I don’t have to spend time looking for them"</a:t>
            </a:r>
            <a:endParaRPr lang="en-US">
              <a:solidFill>
                <a:srgbClr val="329BA8"/>
              </a:solidFill>
              <a:cs typeface="Calibri" panose="020F0502020204030204"/>
            </a:endParaRPr>
          </a:p>
        </p:txBody>
      </p:sp>
      <p:sp>
        <p:nvSpPr>
          <p:cNvPr id="16" name="TextBox 1">
            <a:extLst>
              <a:ext uri="{FF2B5EF4-FFF2-40B4-BE49-F238E27FC236}">
                <a16:creationId xmlns:a16="http://schemas.microsoft.com/office/drawing/2014/main" id="{B6FD2753-D0E0-3EDF-3832-514FC37CF9ED}"/>
              </a:ext>
            </a:extLst>
          </p:cNvPr>
          <p:cNvSpPr txBox="1"/>
          <p:nvPr/>
        </p:nvSpPr>
        <p:spPr>
          <a:xfrm>
            <a:off x="916145" y="3722979"/>
            <a:ext cx="3279168" cy="1200329"/>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a:solidFill>
                  <a:srgbClr val="FF0000"/>
                </a:solidFill>
                <a:cs typeface="Calibri"/>
              </a:rPr>
              <a:t>Recipe recommendations/ highlighted recipes</a:t>
            </a:r>
            <a:endParaRPr lang="en-GB">
              <a:solidFill>
                <a:srgbClr val="000000"/>
              </a:solidFill>
              <a:cs typeface="Calibri"/>
            </a:endParaRPr>
          </a:p>
          <a:p>
            <a:endParaRPr lang="en-GB">
              <a:solidFill>
                <a:srgbClr val="FF0000"/>
              </a:solidFill>
              <a:cs typeface="Calibri"/>
            </a:endParaRPr>
          </a:p>
          <a:p>
            <a:r>
              <a:rPr lang="en-GB">
                <a:solidFill>
                  <a:srgbClr val="FF0000"/>
                </a:solidFill>
                <a:cs typeface="Calibri"/>
              </a:rPr>
              <a:t>'Recommended' page</a:t>
            </a:r>
          </a:p>
        </p:txBody>
      </p:sp>
      <p:cxnSp>
        <p:nvCxnSpPr>
          <p:cNvPr id="18" name="Straight Arrow Connector 17">
            <a:extLst>
              <a:ext uri="{FF2B5EF4-FFF2-40B4-BE49-F238E27FC236}">
                <a16:creationId xmlns:a16="http://schemas.microsoft.com/office/drawing/2014/main" id="{C4904D1D-9674-2949-CD94-C3F1F1986DB1}"/>
              </a:ext>
            </a:extLst>
          </p:cNvPr>
          <p:cNvCxnSpPr>
            <a:cxnSpLocks/>
          </p:cNvCxnSpPr>
          <p:nvPr/>
        </p:nvCxnSpPr>
        <p:spPr>
          <a:xfrm flipH="1">
            <a:off x="4384278" y="4856835"/>
            <a:ext cx="390440" cy="288719"/>
          </a:xfrm>
          <a:prstGeom prst="straightConnector1">
            <a:avLst/>
          </a:prstGeom>
          <a:ln w="28575">
            <a:solidFill>
              <a:srgbClr val="329BA8"/>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2028AD91-DF6A-BD9F-F347-BB987A860250}"/>
              </a:ext>
            </a:extLst>
          </p:cNvPr>
          <p:cNvSpPr txBox="1"/>
          <p:nvPr/>
        </p:nvSpPr>
        <p:spPr>
          <a:xfrm>
            <a:off x="3283502" y="5154424"/>
            <a:ext cx="280826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solidFill>
                  <a:srgbClr val="329BA8"/>
                </a:solidFill>
                <a:cs typeface="Calibri"/>
              </a:rPr>
              <a:t>Save preferences</a:t>
            </a:r>
          </a:p>
        </p:txBody>
      </p:sp>
      <p:cxnSp>
        <p:nvCxnSpPr>
          <p:cNvPr id="20" name="Straight Arrow Connector 19">
            <a:extLst>
              <a:ext uri="{FF2B5EF4-FFF2-40B4-BE49-F238E27FC236}">
                <a16:creationId xmlns:a16="http://schemas.microsoft.com/office/drawing/2014/main" id="{3887B6C0-5A96-A64A-D228-63D3CE054759}"/>
              </a:ext>
            </a:extLst>
          </p:cNvPr>
          <p:cNvCxnSpPr>
            <a:cxnSpLocks/>
          </p:cNvCxnSpPr>
          <p:nvPr/>
        </p:nvCxnSpPr>
        <p:spPr>
          <a:xfrm>
            <a:off x="6625289" y="4846939"/>
            <a:ext cx="520002" cy="447057"/>
          </a:xfrm>
          <a:prstGeom prst="straightConnector1">
            <a:avLst/>
          </a:prstGeom>
          <a:ln w="28575">
            <a:solidFill>
              <a:srgbClr val="329BA8"/>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70076E12-B37B-9F32-9B2D-57C8B1DC867A}"/>
              </a:ext>
            </a:extLst>
          </p:cNvPr>
          <p:cNvSpPr txBox="1"/>
          <p:nvPr/>
        </p:nvSpPr>
        <p:spPr>
          <a:xfrm>
            <a:off x="6519528" y="5332552"/>
            <a:ext cx="313484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solidFill>
                  <a:srgbClr val="329BA8"/>
                </a:solidFill>
                <a:cs typeface="Calibri"/>
              </a:rPr>
              <a:t>Filter recipes by saved preferences</a:t>
            </a:r>
          </a:p>
        </p:txBody>
      </p:sp>
      <p:sp>
        <p:nvSpPr>
          <p:cNvPr id="22" name="TextBox 21">
            <a:extLst>
              <a:ext uri="{FF2B5EF4-FFF2-40B4-BE49-F238E27FC236}">
                <a16:creationId xmlns:a16="http://schemas.microsoft.com/office/drawing/2014/main" id="{24CC46B5-D6AD-0116-2AD7-BEE13F6AF80F}"/>
              </a:ext>
            </a:extLst>
          </p:cNvPr>
          <p:cNvSpPr txBox="1"/>
          <p:nvPr/>
        </p:nvSpPr>
        <p:spPr>
          <a:xfrm>
            <a:off x="9460675" y="3117272"/>
            <a:ext cx="2058389"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solidFill>
                  <a:srgbClr val="0070C0"/>
                </a:solidFill>
                <a:cs typeface="Calibri"/>
              </a:rPr>
              <a:t>Jasper doesn’t like spicy food. He may wish to save a preference against it</a:t>
            </a:r>
            <a:endParaRPr lang="en-GB">
              <a:solidFill>
                <a:srgbClr val="0070C0"/>
              </a:solidFill>
            </a:endParaRPr>
          </a:p>
        </p:txBody>
      </p:sp>
      <p:sp>
        <p:nvSpPr>
          <p:cNvPr id="11" name="Speech Bubble: Rectangle 10">
            <a:extLst>
              <a:ext uri="{FF2B5EF4-FFF2-40B4-BE49-F238E27FC236}">
                <a16:creationId xmlns:a16="http://schemas.microsoft.com/office/drawing/2014/main" id="{736BFFF0-92BB-B51F-FB1D-1E25E92CC64F}"/>
              </a:ext>
            </a:extLst>
          </p:cNvPr>
          <p:cNvSpPr/>
          <p:nvPr/>
        </p:nvSpPr>
        <p:spPr>
          <a:xfrm flipH="1">
            <a:off x="3605659" y="962718"/>
            <a:ext cx="4323707" cy="1128813"/>
          </a:xfrm>
          <a:prstGeom prst="wedgeRectCallout">
            <a:avLst>
              <a:gd name="adj1" fmla="val -54507"/>
              <a:gd name="adj2" fmla="val -70948"/>
            </a:avLst>
          </a:prstGeom>
          <a:noFill/>
          <a:ln w="38100">
            <a:solidFill>
              <a:srgbClr val="329BA8"/>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GB">
                <a:solidFill>
                  <a:srgbClr val="329BA8"/>
                </a:solidFill>
                <a:cs typeface="Calibri"/>
              </a:rPr>
              <a:t>"As someone who has trouble viewing, I want to be able to change how the app looks so I feel more comfortable"</a:t>
            </a:r>
            <a:endParaRPr lang="en-US"/>
          </a:p>
        </p:txBody>
      </p:sp>
      <p:sp>
        <p:nvSpPr>
          <p:cNvPr id="12" name="TextBox 1">
            <a:extLst>
              <a:ext uri="{FF2B5EF4-FFF2-40B4-BE49-F238E27FC236}">
                <a16:creationId xmlns:a16="http://schemas.microsoft.com/office/drawing/2014/main" id="{C84D3D6E-607E-0DF6-D2E5-53C7C5789C71}"/>
              </a:ext>
            </a:extLst>
          </p:cNvPr>
          <p:cNvSpPr txBox="1"/>
          <p:nvPr/>
        </p:nvSpPr>
        <p:spPr>
          <a:xfrm>
            <a:off x="1232932" y="486620"/>
            <a:ext cx="3279168" cy="646331"/>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a:solidFill>
                  <a:srgbClr val="FF0000"/>
                </a:solidFill>
                <a:cs typeface="Calibri"/>
              </a:rPr>
              <a:t>Theme customising and site accessibility </a:t>
            </a:r>
          </a:p>
        </p:txBody>
      </p:sp>
      <p:cxnSp>
        <p:nvCxnSpPr>
          <p:cNvPr id="13" name="Straight Arrow Connector 12">
            <a:extLst>
              <a:ext uri="{FF2B5EF4-FFF2-40B4-BE49-F238E27FC236}">
                <a16:creationId xmlns:a16="http://schemas.microsoft.com/office/drawing/2014/main" id="{DF6EFD8A-971F-EC5B-6B64-068EC7F612F6}"/>
              </a:ext>
            </a:extLst>
          </p:cNvPr>
          <p:cNvCxnSpPr>
            <a:cxnSpLocks/>
          </p:cNvCxnSpPr>
          <p:nvPr/>
        </p:nvCxnSpPr>
        <p:spPr>
          <a:xfrm flipH="1">
            <a:off x="4093176" y="2125622"/>
            <a:ext cx="390440" cy="288719"/>
          </a:xfrm>
          <a:prstGeom prst="straightConnector1">
            <a:avLst/>
          </a:prstGeom>
          <a:ln w="28575">
            <a:solidFill>
              <a:srgbClr val="329BA8"/>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9FE2988A-63B0-4714-43F5-03E6DAD2A9FE}"/>
              </a:ext>
            </a:extLst>
          </p:cNvPr>
          <p:cNvSpPr txBox="1"/>
          <p:nvPr/>
        </p:nvSpPr>
        <p:spPr>
          <a:xfrm>
            <a:off x="2958153" y="2414649"/>
            <a:ext cx="280826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solidFill>
                  <a:srgbClr val="329BA8"/>
                </a:solidFill>
                <a:cs typeface="Calibri"/>
              </a:rPr>
              <a:t>Low / high contrast views</a:t>
            </a:r>
            <a:endParaRPr lang="en-US"/>
          </a:p>
        </p:txBody>
      </p:sp>
      <p:cxnSp>
        <p:nvCxnSpPr>
          <p:cNvPr id="23" name="Straight Arrow Connector 22">
            <a:extLst>
              <a:ext uri="{FF2B5EF4-FFF2-40B4-BE49-F238E27FC236}">
                <a16:creationId xmlns:a16="http://schemas.microsoft.com/office/drawing/2014/main" id="{D9838FCE-C701-387D-4928-3A73B1B50EE4}"/>
              </a:ext>
            </a:extLst>
          </p:cNvPr>
          <p:cNvCxnSpPr>
            <a:cxnSpLocks/>
          </p:cNvCxnSpPr>
          <p:nvPr/>
        </p:nvCxnSpPr>
        <p:spPr>
          <a:xfrm>
            <a:off x="6822210" y="2081478"/>
            <a:ext cx="520002" cy="447057"/>
          </a:xfrm>
          <a:prstGeom prst="straightConnector1">
            <a:avLst/>
          </a:prstGeom>
          <a:ln w="28575">
            <a:solidFill>
              <a:srgbClr val="329BA8"/>
            </a:solidFill>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1C97BABF-5E3E-75A5-A2DF-601546BC0515}"/>
              </a:ext>
            </a:extLst>
          </p:cNvPr>
          <p:cNvSpPr txBox="1"/>
          <p:nvPr/>
        </p:nvSpPr>
        <p:spPr>
          <a:xfrm>
            <a:off x="6716450" y="2567091"/>
            <a:ext cx="313484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solidFill>
                  <a:srgbClr val="329BA8"/>
                </a:solidFill>
                <a:cs typeface="Calibri"/>
              </a:rPr>
              <a:t>Dark / light modes</a:t>
            </a:r>
            <a:endParaRPr lang="en-US"/>
          </a:p>
        </p:txBody>
      </p:sp>
      <p:cxnSp>
        <p:nvCxnSpPr>
          <p:cNvPr id="26" name="Straight Arrow Connector 25">
            <a:extLst>
              <a:ext uri="{FF2B5EF4-FFF2-40B4-BE49-F238E27FC236}">
                <a16:creationId xmlns:a16="http://schemas.microsoft.com/office/drawing/2014/main" id="{5C657A6E-84EB-E3F6-65FC-9864B45BC54B}"/>
              </a:ext>
            </a:extLst>
          </p:cNvPr>
          <p:cNvCxnSpPr>
            <a:cxnSpLocks/>
          </p:cNvCxnSpPr>
          <p:nvPr/>
        </p:nvCxnSpPr>
        <p:spPr>
          <a:xfrm>
            <a:off x="7909557" y="1816062"/>
            <a:ext cx="716924" cy="104586"/>
          </a:xfrm>
          <a:prstGeom prst="straightConnector1">
            <a:avLst/>
          </a:prstGeom>
          <a:ln w="28575">
            <a:solidFill>
              <a:srgbClr val="329BA8"/>
            </a:solidFill>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94F08C37-93DB-FADD-DB1B-A75AB5001D87}"/>
              </a:ext>
            </a:extLst>
          </p:cNvPr>
          <p:cNvSpPr txBox="1"/>
          <p:nvPr/>
        </p:nvSpPr>
        <p:spPr>
          <a:xfrm>
            <a:off x="8531550" y="1770844"/>
            <a:ext cx="313484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solidFill>
                  <a:srgbClr val="329BA8"/>
                </a:solidFill>
                <a:cs typeface="Calibri"/>
              </a:rPr>
              <a:t>Custom user themes / a theme repository</a:t>
            </a:r>
            <a:endParaRPr lang="en-US"/>
          </a:p>
        </p:txBody>
      </p:sp>
      <p:cxnSp>
        <p:nvCxnSpPr>
          <p:cNvPr id="28" name="Straight Arrow Connector 27">
            <a:extLst>
              <a:ext uri="{FF2B5EF4-FFF2-40B4-BE49-F238E27FC236}">
                <a16:creationId xmlns:a16="http://schemas.microsoft.com/office/drawing/2014/main" id="{45E7D10D-02DE-B690-A05C-93BB4EEF461E}"/>
              </a:ext>
            </a:extLst>
          </p:cNvPr>
          <p:cNvCxnSpPr>
            <a:cxnSpLocks/>
          </p:cNvCxnSpPr>
          <p:nvPr/>
        </p:nvCxnSpPr>
        <p:spPr>
          <a:xfrm flipH="1">
            <a:off x="5903829" y="2115726"/>
            <a:ext cx="147818" cy="729595"/>
          </a:xfrm>
          <a:prstGeom prst="straightConnector1">
            <a:avLst/>
          </a:prstGeom>
          <a:ln w="28575">
            <a:solidFill>
              <a:srgbClr val="329BA8"/>
            </a:solidFill>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B6769B67-D942-2FF3-1E1E-69EC1C0DD29D}"/>
              </a:ext>
            </a:extLst>
          </p:cNvPr>
          <p:cNvSpPr txBox="1"/>
          <p:nvPr/>
        </p:nvSpPr>
        <p:spPr>
          <a:xfrm>
            <a:off x="5029775" y="2738327"/>
            <a:ext cx="313484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solidFill>
                  <a:srgbClr val="329BA8"/>
                </a:solidFill>
                <a:cs typeface="Calibri"/>
              </a:rPr>
              <a:t>Screen reader</a:t>
            </a:r>
            <a:endParaRPr lang="en-US"/>
          </a:p>
        </p:txBody>
      </p:sp>
      <p:pic>
        <p:nvPicPr>
          <p:cNvPr id="31" name="Picture 4">
            <a:extLst>
              <a:ext uri="{FF2B5EF4-FFF2-40B4-BE49-F238E27FC236}">
                <a16:creationId xmlns:a16="http://schemas.microsoft.com/office/drawing/2014/main" id="{3A87142F-ED21-C3BE-F2FD-CC64A0E17FEC}"/>
              </a:ext>
            </a:extLst>
          </p:cNvPr>
          <p:cNvPicPr>
            <a:picLocks noChangeAspect="1"/>
          </p:cNvPicPr>
          <p:nvPr/>
        </p:nvPicPr>
        <p:blipFill>
          <a:blip r:embed="rId3"/>
          <a:stretch>
            <a:fillRect/>
          </a:stretch>
        </p:blipFill>
        <p:spPr>
          <a:xfrm>
            <a:off x="8192601" y="344326"/>
            <a:ext cx="874949" cy="865053"/>
          </a:xfrm>
          <a:prstGeom prst="ellipse">
            <a:avLst/>
          </a:prstGeom>
        </p:spPr>
      </p:pic>
    </p:spTree>
    <p:extLst>
      <p:ext uri="{BB962C8B-B14F-4D97-AF65-F5344CB8AC3E}">
        <p14:creationId xmlns:p14="http://schemas.microsoft.com/office/powerpoint/2010/main" val="10557370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peech Bubble: Rectangle 4">
            <a:extLst>
              <a:ext uri="{FF2B5EF4-FFF2-40B4-BE49-F238E27FC236}">
                <a16:creationId xmlns:a16="http://schemas.microsoft.com/office/drawing/2014/main" id="{56E9BC36-2B9E-5B3F-9E9B-D693D62E3977}"/>
              </a:ext>
            </a:extLst>
          </p:cNvPr>
          <p:cNvSpPr/>
          <p:nvPr/>
        </p:nvSpPr>
        <p:spPr>
          <a:xfrm flipH="1">
            <a:off x="3458571" y="956909"/>
            <a:ext cx="4323707" cy="1128813"/>
          </a:xfrm>
          <a:prstGeom prst="wedgeRectCallout">
            <a:avLst>
              <a:gd name="adj1" fmla="val -54507"/>
              <a:gd name="adj2" fmla="val -70948"/>
            </a:avLst>
          </a:prstGeom>
          <a:noFill/>
          <a:ln w="38100">
            <a:solidFill>
              <a:srgbClr val="329BA8"/>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GB">
                <a:solidFill>
                  <a:srgbClr val="329BA8"/>
                </a:solidFill>
                <a:cs typeface="Calibri"/>
              </a:rPr>
              <a:t>"As someone wanting to find new people and share my food I want to connect with other people"</a:t>
            </a:r>
            <a:endParaRPr lang="en-US"/>
          </a:p>
        </p:txBody>
      </p:sp>
      <p:pic>
        <p:nvPicPr>
          <p:cNvPr id="7" name="Picture 6" descr="A close-up of a person smiling&#10;&#10;Description automatically generated">
            <a:extLst>
              <a:ext uri="{FF2B5EF4-FFF2-40B4-BE49-F238E27FC236}">
                <a16:creationId xmlns:a16="http://schemas.microsoft.com/office/drawing/2014/main" id="{0381293C-2694-73CA-033D-D9182E4B6AA2}"/>
              </a:ext>
            </a:extLst>
          </p:cNvPr>
          <p:cNvPicPr>
            <a:picLocks noChangeAspect="1"/>
          </p:cNvPicPr>
          <p:nvPr/>
        </p:nvPicPr>
        <p:blipFill>
          <a:blip r:embed="rId2"/>
          <a:stretch>
            <a:fillRect/>
          </a:stretch>
        </p:blipFill>
        <p:spPr>
          <a:xfrm>
            <a:off x="8068345" y="347457"/>
            <a:ext cx="876730" cy="876730"/>
          </a:xfrm>
          <a:prstGeom prst="ellipse">
            <a:avLst/>
          </a:prstGeom>
        </p:spPr>
      </p:pic>
      <p:sp>
        <p:nvSpPr>
          <p:cNvPr id="8" name="Speech Bubble: Rectangle 7">
            <a:extLst>
              <a:ext uri="{FF2B5EF4-FFF2-40B4-BE49-F238E27FC236}">
                <a16:creationId xmlns:a16="http://schemas.microsoft.com/office/drawing/2014/main" id="{25BD69D8-F40E-78AA-44E3-46EC12DA0250}"/>
              </a:ext>
            </a:extLst>
          </p:cNvPr>
          <p:cNvSpPr/>
          <p:nvPr/>
        </p:nvSpPr>
        <p:spPr>
          <a:xfrm flipH="1">
            <a:off x="3485458" y="3988322"/>
            <a:ext cx="4323707" cy="1128813"/>
          </a:xfrm>
          <a:prstGeom prst="wedgeRectCallout">
            <a:avLst>
              <a:gd name="adj1" fmla="val -54507"/>
              <a:gd name="adj2" fmla="val -70948"/>
            </a:avLst>
          </a:prstGeom>
          <a:noFill/>
          <a:ln w="38100">
            <a:solidFill>
              <a:srgbClr val="329BA8"/>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GB">
                <a:solidFill>
                  <a:srgbClr val="329BA8"/>
                </a:solidFill>
                <a:cs typeface="Calibri"/>
              </a:rPr>
              <a:t>“As someone with a low budget I want to be able to save my money while cooking and my time"</a:t>
            </a:r>
            <a:endParaRPr lang="en-US"/>
          </a:p>
        </p:txBody>
      </p:sp>
      <p:cxnSp>
        <p:nvCxnSpPr>
          <p:cNvPr id="12" name="Straight Arrow Connector 11">
            <a:extLst>
              <a:ext uri="{FF2B5EF4-FFF2-40B4-BE49-F238E27FC236}">
                <a16:creationId xmlns:a16="http://schemas.microsoft.com/office/drawing/2014/main" id="{65E4FFC9-BB3A-DB4D-9F97-BF525336F13D}"/>
              </a:ext>
            </a:extLst>
          </p:cNvPr>
          <p:cNvCxnSpPr>
            <a:cxnSpLocks/>
          </p:cNvCxnSpPr>
          <p:nvPr/>
        </p:nvCxnSpPr>
        <p:spPr>
          <a:xfrm flipH="1">
            <a:off x="3746456" y="2085722"/>
            <a:ext cx="218293" cy="447689"/>
          </a:xfrm>
          <a:prstGeom prst="straightConnector1">
            <a:avLst/>
          </a:prstGeom>
          <a:ln w="28575">
            <a:solidFill>
              <a:srgbClr val="329BA8"/>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356BABFB-7488-B366-7F06-702F47D02C7E}"/>
              </a:ext>
            </a:extLst>
          </p:cNvPr>
          <p:cNvSpPr txBox="1"/>
          <p:nvPr/>
        </p:nvSpPr>
        <p:spPr>
          <a:xfrm>
            <a:off x="2404213" y="2533411"/>
            <a:ext cx="168627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329BA8"/>
                </a:solidFill>
                <a:cs typeface="Calibri"/>
              </a:rPr>
              <a:t>Sharing recipes</a:t>
            </a:r>
          </a:p>
        </p:txBody>
      </p:sp>
      <p:sp>
        <p:nvSpPr>
          <p:cNvPr id="17" name="TextBox 16">
            <a:extLst>
              <a:ext uri="{FF2B5EF4-FFF2-40B4-BE49-F238E27FC236}">
                <a16:creationId xmlns:a16="http://schemas.microsoft.com/office/drawing/2014/main" id="{82832978-55FE-2D25-1DDE-D1BC1594E63B}"/>
              </a:ext>
            </a:extLst>
          </p:cNvPr>
          <p:cNvSpPr txBox="1"/>
          <p:nvPr/>
        </p:nvSpPr>
        <p:spPr>
          <a:xfrm>
            <a:off x="4495564" y="2559265"/>
            <a:ext cx="280826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329BA8"/>
                </a:solidFill>
                <a:cs typeface="Calibri"/>
              </a:rPr>
              <a:t>Events with people</a:t>
            </a:r>
          </a:p>
        </p:txBody>
      </p:sp>
      <p:cxnSp>
        <p:nvCxnSpPr>
          <p:cNvPr id="18" name="Straight Arrow Connector 17">
            <a:extLst>
              <a:ext uri="{FF2B5EF4-FFF2-40B4-BE49-F238E27FC236}">
                <a16:creationId xmlns:a16="http://schemas.microsoft.com/office/drawing/2014/main" id="{87EB0D35-FA88-3E11-95A7-2EA5823AAEC8}"/>
              </a:ext>
            </a:extLst>
          </p:cNvPr>
          <p:cNvCxnSpPr>
            <a:cxnSpLocks/>
          </p:cNvCxnSpPr>
          <p:nvPr/>
        </p:nvCxnSpPr>
        <p:spPr>
          <a:xfrm>
            <a:off x="5306992" y="2098649"/>
            <a:ext cx="0" cy="460616"/>
          </a:xfrm>
          <a:prstGeom prst="straightConnector1">
            <a:avLst/>
          </a:prstGeom>
          <a:ln w="28575">
            <a:solidFill>
              <a:srgbClr val="329BA8"/>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1">
            <a:extLst>
              <a:ext uri="{FF2B5EF4-FFF2-40B4-BE49-F238E27FC236}">
                <a16:creationId xmlns:a16="http://schemas.microsoft.com/office/drawing/2014/main" id="{7697D201-87DD-97F7-7EDB-9712DBC7E433}"/>
              </a:ext>
            </a:extLst>
          </p:cNvPr>
          <p:cNvSpPr txBox="1"/>
          <p:nvPr/>
        </p:nvSpPr>
        <p:spPr>
          <a:xfrm>
            <a:off x="8972457" y="1801819"/>
            <a:ext cx="3279168" cy="36933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a:t>Events with other people</a:t>
            </a:r>
          </a:p>
        </p:txBody>
      </p:sp>
      <p:sp>
        <p:nvSpPr>
          <p:cNvPr id="22" name="TextBox 1">
            <a:extLst>
              <a:ext uri="{FF2B5EF4-FFF2-40B4-BE49-F238E27FC236}">
                <a16:creationId xmlns:a16="http://schemas.microsoft.com/office/drawing/2014/main" id="{0FBB2DC0-CA97-E66B-EFBC-EA07FB447DEE}"/>
              </a:ext>
            </a:extLst>
          </p:cNvPr>
          <p:cNvSpPr txBox="1"/>
          <p:nvPr/>
        </p:nvSpPr>
        <p:spPr>
          <a:xfrm>
            <a:off x="525113" y="614437"/>
            <a:ext cx="2399156" cy="646331"/>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a:solidFill>
                  <a:srgbClr val="FF0000"/>
                </a:solidFill>
                <a:cs typeface="Calibri"/>
              </a:rPr>
              <a:t>Sharing recipes between people</a:t>
            </a:r>
          </a:p>
        </p:txBody>
      </p:sp>
      <p:pic>
        <p:nvPicPr>
          <p:cNvPr id="23" name="Picture 4">
            <a:extLst>
              <a:ext uri="{FF2B5EF4-FFF2-40B4-BE49-F238E27FC236}">
                <a16:creationId xmlns:a16="http://schemas.microsoft.com/office/drawing/2014/main" id="{9B820FDC-363C-CE85-DDD7-C99D37D9110F}"/>
              </a:ext>
            </a:extLst>
          </p:cNvPr>
          <p:cNvPicPr>
            <a:picLocks noChangeAspect="1"/>
          </p:cNvPicPr>
          <p:nvPr/>
        </p:nvPicPr>
        <p:blipFill>
          <a:blip r:embed="rId3"/>
          <a:stretch>
            <a:fillRect/>
          </a:stretch>
        </p:blipFill>
        <p:spPr>
          <a:xfrm>
            <a:off x="8097508" y="3333914"/>
            <a:ext cx="874949" cy="865053"/>
          </a:xfrm>
          <a:prstGeom prst="ellipse">
            <a:avLst/>
          </a:prstGeom>
        </p:spPr>
      </p:pic>
      <p:cxnSp>
        <p:nvCxnSpPr>
          <p:cNvPr id="24" name="Straight Arrow Connector 23">
            <a:extLst>
              <a:ext uri="{FF2B5EF4-FFF2-40B4-BE49-F238E27FC236}">
                <a16:creationId xmlns:a16="http://schemas.microsoft.com/office/drawing/2014/main" id="{D30F17E4-EBBE-C868-7157-F18A57C13595}"/>
              </a:ext>
            </a:extLst>
          </p:cNvPr>
          <p:cNvCxnSpPr>
            <a:cxnSpLocks/>
          </p:cNvCxnSpPr>
          <p:nvPr/>
        </p:nvCxnSpPr>
        <p:spPr>
          <a:xfrm flipH="1">
            <a:off x="3874883" y="5115829"/>
            <a:ext cx="218293" cy="447689"/>
          </a:xfrm>
          <a:prstGeom prst="straightConnector1">
            <a:avLst/>
          </a:prstGeom>
          <a:ln w="28575">
            <a:solidFill>
              <a:srgbClr val="329BA8"/>
            </a:solidFill>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48A08E2E-B703-E114-844C-0916EF710995}"/>
              </a:ext>
            </a:extLst>
          </p:cNvPr>
          <p:cNvSpPr txBox="1"/>
          <p:nvPr/>
        </p:nvSpPr>
        <p:spPr>
          <a:xfrm>
            <a:off x="2642320" y="5537113"/>
            <a:ext cx="168627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329BA8"/>
                </a:solidFill>
                <a:cs typeface="Calibri"/>
              </a:rPr>
              <a:t>Recipe planner</a:t>
            </a:r>
          </a:p>
        </p:txBody>
      </p:sp>
      <p:sp>
        <p:nvSpPr>
          <p:cNvPr id="26" name="TextBox 25">
            <a:extLst>
              <a:ext uri="{FF2B5EF4-FFF2-40B4-BE49-F238E27FC236}">
                <a16:creationId xmlns:a16="http://schemas.microsoft.com/office/drawing/2014/main" id="{E529DAB5-6A42-2A57-88F8-58902093C488}"/>
              </a:ext>
            </a:extLst>
          </p:cNvPr>
          <p:cNvSpPr txBox="1"/>
          <p:nvPr/>
        </p:nvSpPr>
        <p:spPr>
          <a:xfrm>
            <a:off x="5481696" y="5537113"/>
            <a:ext cx="2114161"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329BA8"/>
                </a:solidFill>
                <a:cs typeface="Calibri"/>
              </a:rPr>
              <a:t>Ingredients taken into consideration</a:t>
            </a:r>
          </a:p>
        </p:txBody>
      </p:sp>
      <p:cxnSp>
        <p:nvCxnSpPr>
          <p:cNvPr id="27" name="Straight Arrow Connector 26">
            <a:extLst>
              <a:ext uri="{FF2B5EF4-FFF2-40B4-BE49-F238E27FC236}">
                <a16:creationId xmlns:a16="http://schemas.microsoft.com/office/drawing/2014/main" id="{87198ABC-33A3-D572-1F36-09A7AA99059D}"/>
              </a:ext>
            </a:extLst>
          </p:cNvPr>
          <p:cNvCxnSpPr>
            <a:cxnSpLocks/>
          </p:cNvCxnSpPr>
          <p:nvPr/>
        </p:nvCxnSpPr>
        <p:spPr>
          <a:xfrm>
            <a:off x="6028125" y="5121661"/>
            <a:ext cx="67875" cy="415452"/>
          </a:xfrm>
          <a:prstGeom prst="straightConnector1">
            <a:avLst/>
          </a:prstGeom>
          <a:ln w="28575">
            <a:solidFill>
              <a:srgbClr val="329BA8"/>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8245175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98D099-C2AF-0F70-86A5-6F7927DD033A}"/>
              </a:ext>
            </a:extLst>
          </p:cNvPr>
          <p:cNvSpPr>
            <a:spLocks noGrp="1"/>
          </p:cNvSpPr>
          <p:nvPr>
            <p:ph type="title"/>
          </p:nvPr>
        </p:nvSpPr>
        <p:spPr/>
        <p:txBody>
          <a:bodyPr/>
          <a:lstStyle/>
          <a:p>
            <a:r>
              <a:rPr lang="en-US">
                <a:cs typeface="Calibri Light"/>
              </a:rPr>
              <a:t>Summary</a:t>
            </a:r>
            <a:endParaRPr lang="en-US"/>
          </a:p>
        </p:txBody>
      </p:sp>
      <p:sp>
        <p:nvSpPr>
          <p:cNvPr id="3" name="Content Placeholder 2">
            <a:extLst>
              <a:ext uri="{FF2B5EF4-FFF2-40B4-BE49-F238E27FC236}">
                <a16:creationId xmlns:a16="http://schemas.microsoft.com/office/drawing/2014/main" id="{FC7EC28E-1441-B83C-D11E-A9127AECE5E9}"/>
              </a:ext>
            </a:extLst>
          </p:cNvPr>
          <p:cNvSpPr>
            <a:spLocks noGrp="1"/>
          </p:cNvSpPr>
          <p:nvPr>
            <p:ph idx="1"/>
          </p:nvPr>
        </p:nvSpPr>
        <p:spPr/>
        <p:txBody>
          <a:bodyPr vert="horz" lIns="91440" tIns="45720" rIns="91440" bIns="45720" rtlCol="0" anchor="t">
            <a:normAutofit fontScale="92500"/>
          </a:bodyPr>
          <a:lstStyle/>
          <a:p>
            <a:pPr marL="0" indent="0">
              <a:buNone/>
            </a:pPr>
            <a:r>
              <a:rPr lang="en-US">
                <a:cs typeface="Calibri" panose="020F0502020204030204"/>
              </a:rPr>
              <a:t>By now we have discovered some functionality for our app.</a:t>
            </a:r>
          </a:p>
          <a:p>
            <a:pPr marL="0" indent="0">
              <a:buNone/>
            </a:pPr>
            <a:r>
              <a:rPr lang="en-US">
                <a:cs typeface="Calibri" panose="020F0502020204030204"/>
              </a:rPr>
              <a:t>We have recipe searching and a virtual fridge and preferences to filter out recipes that are more relevant to the user</a:t>
            </a:r>
          </a:p>
          <a:p>
            <a:pPr marL="0" indent="0">
              <a:buNone/>
            </a:pPr>
            <a:r>
              <a:rPr lang="en-US">
                <a:cs typeface="Calibri" panose="020F0502020204030204"/>
              </a:rPr>
              <a:t>We have also defined a recipe recommendation system that will consider user settings and additional functionality for social events and friends sections</a:t>
            </a:r>
          </a:p>
          <a:p>
            <a:pPr marL="0" indent="0">
              <a:buNone/>
            </a:pPr>
            <a:r>
              <a:rPr lang="en-US">
                <a:cs typeface="Calibri" panose="020F0502020204030204"/>
              </a:rPr>
              <a:t>A user can</a:t>
            </a:r>
          </a:p>
          <a:p>
            <a:pPr marL="342900" indent="-342900">
              <a:buFont typeface="Arial" panose="020F0502020204030204" pitchFamily="34" charset="0"/>
              <a:buChar char="•"/>
            </a:pPr>
            <a:r>
              <a:rPr lang="en-US">
                <a:cs typeface="Calibri" panose="020F0502020204030204"/>
              </a:rPr>
              <a:t>Set allergies and dislikes</a:t>
            </a:r>
          </a:p>
          <a:p>
            <a:pPr marL="342900" indent="-342900">
              <a:buFont typeface="Arial" panose="020F0502020204030204" pitchFamily="34" charset="0"/>
              <a:buChar char="•"/>
            </a:pPr>
            <a:r>
              <a:rPr lang="en-US">
                <a:cs typeface="Calibri" panose="020F0502020204030204"/>
              </a:rPr>
              <a:t>Publish recipes and view friend's recipes and events</a:t>
            </a:r>
          </a:p>
          <a:p>
            <a:pPr marL="342900" indent="-342900">
              <a:buFont typeface="Arial" panose="020F0502020204030204" pitchFamily="34" charset="0"/>
              <a:buChar char="•"/>
            </a:pPr>
            <a:r>
              <a:rPr lang="en-US">
                <a:cs typeface="Calibri" panose="020F0502020204030204"/>
              </a:rPr>
              <a:t>Search for recipes or be quickly recommended recipes they might like based on their preferences</a:t>
            </a:r>
          </a:p>
          <a:p>
            <a:pPr marL="342900" indent="-342900">
              <a:buFont typeface="Arial" panose="020F0502020204030204" pitchFamily="34" charset="0"/>
              <a:buChar char="•"/>
            </a:pPr>
            <a:r>
              <a:rPr lang="en-US">
                <a:cs typeface="Calibri" panose="020F0502020204030204"/>
              </a:rPr>
              <a:t>They can also save recipes to look at later</a:t>
            </a:r>
          </a:p>
        </p:txBody>
      </p:sp>
    </p:spTree>
    <p:extLst>
      <p:ext uri="{BB962C8B-B14F-4D97-AF65-F5344CB8AC3E}">
        <p14:creationId xmlns:p14="http://schemas.microsoft.com/office/powerpoint/2010/main" val="386541757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5F306C9-3E97-FA65-E2E5-9FDAF0CC6F09}"/>
              </a:ext>
            </a:extLst>
          </p:cNvPr>
          <p:cNvSpPr txBox="1"/>
          <p:nvPr/>
        </p:nvSpPr>
        <p:spPr>
          <a:xfrm>
            <a:off x="4871662" y="599326"/>
            <a:ext cx="847618" cy="369332"/>
          </a:xfrm>
          <a:prstGeom prst="rect">
            <a:avLst/>
          </a:prstGeom>
          <a:noFill/>
          <a:ln>
            <a:solidFill>
              <a:srgbClr val="329BA8"/>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cs typeface="Calibri"/>
              </a:rPr>
              <a:t>login</a:t>
            </a:r>
            <a:endParaRPr lang="en-US"/>
          </a:p>
        </p:txBody>
      </p:sp>
      <p:sp>
        <p:nvSpPr>
          <p:cNvPr id="6" name="TextBox 5">
            <a:extLst>
              <a:ext uri="{FF2B5EF4-FFF2-40B4-BE49-F238E27FC236}">
                <a16:creationId xmlns:a16="http://schemas.microsoft.com/office/drawing/2014/main" id="{FEB8F116-B603-BFFA-B7E4-233408EE49A6}"/>
              </a:ext>
            </a:extLst>
          </p:cNvPr>
          <p:cNvSpPr txBox="1"/>
          <p:nvPr/>
        </p:nvSpPr>
        <p:spPr>
          <a:xfrm>
            <a:off x="4871662" y="1190089"/>
            <a:ext cx="847618" cy="369332"/>
          </a:xfrm>
          <a:prstGeom prst="rect">
            <a:avLst/>
          </a:prstGeom>
          <a:noFill/>
          <a:ln>
            <a:solidFill>
              <a:srgbClr val="329BA8"/>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cs typeface="Calibri"/>
              </a:rPr>
              <a:t>home</a:t>
            </a:r>
            <a:endParaRPr lang="en-US"/>
          </a:p>
        </p:txBody>
      </p:sp>
      <p:sp>
        <p:nvSpPr>
          <p:cNvPr id="7" name="TextBox 6">
            <a:extLst>
              <a:ext uri="{FF2B5EF4-FFF2-40B4-BE49-F238E27FC236}">
                <a16:creationId xmlns:a16="http://schemas.microsoft.com/office/drawing/2014/main" id="{6E6E4112-4187-8E29-964F-A9706E5DF7BF}"/>
              </a:ext>
            </a:extLst>
          </p:cNvPr>
          <p:cNvSpPr txBox="1"/>
          <p:nvPr/>
        </p:nvSpPr>
        <p:spPr>
          <a:xfrm>
            <a:off x="2311684" y="2106201"/>
            <a:ext cx="847618" cy="369332"/>
          </a:xfrm>
          <a:prstGeom prst="rect">
            <a:avLst/>
          </a:prstGeom>
          <a:noFill/>
          <a:ln>
            <a:solidFill>
              <a:srgbClr val="329BA8"/>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cs typeface="Calibri"/>
              </a:rPr>
              <a:t>Fridge</a:t>
            </a:r>
            <a:endParaRPr lang="en-US"/>
          </a:p>
        </p:txBody>
      </p:sp>
      <p:sp>
        <p:nvSpPr>
          <p:cNvPr id="8" name="TextBox 7">
            <a:extLst>
              <a:ext uri="{FF2B5EF4-FFF2-40B4-BE49-F238E27FC236}">
                <a16:creationId xmlns:a16="http://schemas.microsoft.com/office/drawing/2014/main" id="{6FDE50FD-E30D-95A3-5235-967B7E679355}"/>
              </a:ext>
            </a:extLst>
          </p:cNvPr>
          <p:cNvSpPr txBox="1"/>
          <p:nvPr/>
        </p:nvSpPr>
        <p:spPr>
          <a:xfrm>
            <a:off x="3219234" y="2106200"/>
            <a:ext cx="847618" cy="1754326"/>
          </a:xfrm>
          <a:prstGeom prst="rect">
            <a:avLst/>
          </a:prstGeom>
          <a:noFill/>
          <a:ln>
            <a:solidFill>
              <a:srgbClr val="329BA8"/>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cs typeface="Calibri"/>
              </a:rPr>
              <a:t>Search (for recipes or people)</a:t>
            </a:r>
            <a:endParaRPr lang="en-US"/>
          </a:p>
        </p:txBody>
      </p:sp>
      <p:sp>
        <p:nvSpPr>
          <p:cNvPr id="9" name="TextBox 8">
            <a:extLst>
              <a:ext uri="{FF2B5EF4-FFF2-40B4-BE49-F238E27FC236}">
                <a16:creationId xmlns:a16="http://schemas.microsoft.com/office/drawing/2014/main" id="{951C2B97-79D6-1984-27DB-CC98FE63E543}"/>
              </a:ext>
            </a:extLst>
          </p:cNvPr>
          <p:cNvSpPr txBox="1"/>
          <p:nvPr/>
        </p:nvSpPr>
        <p:spPr>
          <a:xfrm>
            <a:off x="4126784" y="2106199"/>
            <a:ext cx="1686674" cy="369332"/>
          </a:xfrm>
          <a:prstGeom prst="rect">
            <a:avLst/>
          </a:prstGeom>
          <a:noFill/>
          <a:ln>
            <a:solidFill>
              <a:srgbClr val="329BA8"/>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cs typeface="Calibri"/>
              </a:rPr>
              <a:t>Recommended</a:t>
            </a:r>
            <a:endParaRPr lang="en-US" err="1"/>
          </a:p>
        </p:txBody>
      </p:sp>
      <p:sp>
        <p:nvSpPr>
          <p:cNvPr id="10" name="TextBox 9">
            <a:extLst>
              <a:ext uri="{FF2B5EF4-FFF2-40B4-BE49-F238E27FC236}">
                <a16:creationId xmlns:a16="http://schemas.microsoft.com/office/drawing/2014/main" id="{86BE4053-8FCF-525C-11FD-191F1E716887}"/>
              </a:ext>
            </a:extLst>
          </p:cNvPr>
          <p:cNvSpPr txBox="1"/>
          <p:nvPr/>
        </p:nvSpPr>
        <p:spPr>
          <a:xfrm>
            <a:off x="5890514" y="2089074"/>
            <a:ext cx="1198651" cy="1477328"/>
          </a:xfrm>
          <a:prstGeom prst="rect">
            <a:avLst/>
          </a:prstGeom>
          <a:noFill/>
          <a:ln>
            <a:solidFill>
              <a:srgbClr val="329BA8"/>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cs typeface="Calibri"/>
              </a:rPr>
              <a:t>Cookbook (saved recipes and create recipes)</a:t>
            </a:r>
            <a:endParaRPr lang="en-US" err="1"/>
          </a:p>
        </p:txBody>
      </p:sp>
      <p:sp>
        <p:nvSpPr>
          <p:cNvPr id="11" name="TextBox 10">
            <a:extLst>
              <a:ext uri="{FF2B5EF4-FFF2-40B4-BE49-F238E27FC236}">
                <a16:creationId xmlns:a16="http://schemas.microsoft.com/office/drawing/2014/main" id="{F849B372-9C4B-67FC-323E-A504F98E71B3}"/>
              </a:ext>
            </a:extLst>
          </p:cNvPr>
          <p:cNvSpPr txBox="1"/>
          <p:nvPr/>
        </p:nvSpPr>
        <p:spPr>
          <a:xfrm>
            <a:off x="7243279" y="2106199"/>
            <a:ext cx="1686674" cy="923330"/>
          </a:xfrm>
          <a:prstGeom prst="rect">
            <a:avLst/>
          </a:prstGeom>
          <a:noFill/>
          <a:ln>
            <a:solidFill>
              <a:srgbClr val="329BA8"/>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cs typeface="Calibri"/>
              </a:rPr>
              <a:t>People (friends posts and events)</a:t>
            </a:r>
            <a:endParaRPr lang="en-US" err="1"/>
          </a:p>
        </p:txBody>
      </p:sp>
      <p:sp>
        <p:nvSpPr>
          <p:cNvPr id="12" name="TextBox 11">
            <a:extLst>
              <a:ext uri="{FF2B5EF4-FFF2-40B4-BE49-F238E27FC236}">
                <a16:creationId xmlns:a16="http://schemas.microsoft.com/office/drawing/2014/main" id="{14AED1E1-259E-7CEC-3384-751FB5BEE942}"/>
              </a:ext>
            </a:extLst>
          </p:cNvPr>
          <p:cNvSpPr txBox="1"/>
          <p:nvPr/>
        </p:nvSpPr>
        <p:spPr>
          <a:xfrm>
            <a:off x="9032694" y="2046265"/>
            <a:ext cx="1172967" cy="369332"/>
          </a:xfrm>
          <a:prstGeom prst="rect">
            <a:avLst/>
          </a:prstGeom>
          <a:noFill/>
          <a:ln>
            <a:solidFill>
              <a:srgbClr val="329BA8"/>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cs typeface="Calibri"/>
              </a:rPr>
              <a:t>settings</a:t>
            </a:r>
          </a:p>
        </p:txBody>
      </p:sp>
      <p:cxnSp>
        <p:nvCxnSpPr>
          <p:cNvPr id="14" name="Straight Arrow Connector 13">
            <a:extLst>
              <a:ext uri="{FF2B5EF4-FFF2-40B4-BE49-F238E27FC236}">
                <a16:creationId xmlns:a16="http://schemas.microsoft.com/office/drawing/2014/main" id="{166D7F0E-90B3-FC1D-ECBA-10709A17002B}"/>
              </a:ext>
            </a:extLst>
          </p:cNvPr>
          <p:cNvCxnSpPr/>
          <p:nvPr/>
        </p:nvCxnSpPr>
        <p:spPr>
          <a:xfrm flipH="1">
            <a:off x="5255018" y="971551"/>
            <a:ext cx="18836" cy="220893"/>
          </a:xfrm>
          <a:prstGeom prst="straightConnector1">
            <a:avLst/>
          </a:prstGeom>
        </p:spPr>
        <p:style>
          <a:lnRef idx="1">
            <a:schemeClr val="accent1"/>
          </a:lnRef>
          <a:fillRef idx="0">
            <a:schemeClr val="accent1"/>
          </a:fillRef>
          <a:effectRef idx="0">
            <a:schemeClr val="accent1"/>
          </a:effectRef>
          <a:fontRef idx="minor">
            <a:schemeClr val="tx1"/>
          </a:fontRef>
        </p:style>
      </p:cxnSp>
      <p:cxnSp>
        <p:nvCxnSpPr>
          <p:cNvPr id="2" name="Straight Arrow Connector 1">
            <a:extLst>
              <a:ext uri="{FF2B5EF4-FFF2-40B4-BE49-F238E27FC236}">
                <a16:creationId xmlns:a16="http://schemas.microsoft.com/office/drawing/2014/main" id="{C209A0FE-9B1F-9770-37CB-EA27F596E725}"/>
              </a:ext>
            </a:extLst>
          </p:cNvPr>
          <p:cNvCxnSpPr>
            <a:cxnSpLocks/>
          </p:cNvCxnSpPr>
          <p:nvPr/>
        </p:nvCxnSpPr>
        <p:spPr>
          <a:xfrm flipH="1">
            <a:off x="2703602" y="1562314"/>
            <a:ext cx="2441824" cy="546241"/>
          </a:xfrm>
          <a:prstGeom prst="straightConnector1">
            <a:avLst/>
          </a:prstGeom>
        </p:spPr>
        <p:style>
          <a:lnRef idx="1">
            <a:schemeClr val="accent1"/>
          </a:lnRef>
          <a:fillRef idx="0">
            <a:schemeClr val="accent1"/>
          </a:fillRef>
          <a:effectRef idx="0">
            <a:schemeClr val="accent1"/>
          </a:effectRef>
          <a:fontRef idx="minor">
            <a:schemeClr val="tx1"/>
          </a:fontRef>
        </p:style>
      </p:cxnSp>
      <p:cxnSp>
        <p:nvCxnSpPr>
          <p:cNvPr id="3" name="Straight Arrow Connector 2">
            <a:extLst>
              <a:ext uri="{FF2B5EF4-FFF2-40B4-BE49-F238E27FC236}">
                <a16:creationId xmlns:a16="http://schemas.microsoft.com/office/drawing/2014/main" id="{CD5BDA5A-98B3-3782-4FAE-D83AC0EBFD5C}"/>
              </a:ext>
            </a:extLst>
          </p:cNvPr>
          <p:cNvCxnSpPr>
            <a:cxnSpLocks/>
          </p:cNvCxnSpPr>
          <p:nvPr/>
        </p:nvCxnSpPr>
        <p:spPr>
          <a:xfrm flipH="1">
            <a:off x="3705331" y="1562314"/>
            <a:ext cx="1525713" cy="546241"/>
          </a:xfrm>
          <a:prstGeom prst="straightConnector1">
            <a:avLst/>
          </a:prstGeom>
        </p:spPr>
        <p:style>
          <a:lnRef idx="1">
            <a:schemeClr val="accent1"/>
          </a:lnRef>
          <a:fillRef idx="0">
            <a:schemeClr val="accent1"/>
          </a:fillRef>
          <a:effectRef idx="0">
            <a:schemeClr val="accent1"/>
          </a:effectRef>
          <a:fontRef idx="minor">
            <a:schemeClr val="tx1"/>
          </a:fontRef>
        </p:style>
      </p:cxnSp>
      <p:cxnSp>
        <p:nvCxnSpPr>
          <p:cNvPr id="4" name="Straight Arrow Connector 3">
            <a:extLst>
              <a:ext uri="{FF2B5EF4-FFF2-40B4-BE49-F238E27FC236}">
                <a16:creationId xmlns:a16="http://schemas.microsoft.com/office/drawing/2014/main" id="{0B7B6072-B47A-C3D6-D6B4-F129BF871DFA}"/>
              </a:ext>
            </a:extLst>
          </p:cNvPr>
          <p:cNvCxnSpPr>
            <a:cxnSpLocks/>
          </p:cNvCxnSpPr>
          <p:nvPr/>
        </p:nvCxnSpPr>
        <p:spPr>
          <a:xfrm flipH="1">
            <a:off x="5109464" y="1570875"/>
            <a:ext cx="155827" cy="520556"/>
          </a:xfrm>
          <a:prstGeom prst="straightConnector1">
            <a:avLst/>
          </a:prstGeom>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CD569EB9-FBD7-021C-8A63-9F6924C764CA}"/>
              </a:ext>
            </a:extLst>
          </p:cNvPr>
          <p:cNvCxnSpPr>
            <a:cxnSpLocks/>
          </p:cNvCxnSpPr>
          <p:nvPr/>
        </p:nvCxnSpPr>
        <p:spPr>
          <a:xfrm>
            <a:off x="5325223" y="1562313"/>
            <a:ext cx="1017139" cy="546241"/>
          </a:xfrm>
          <a:prstGeom prst="straightConnector1">
            <a:avLst/>
          </a:prstGeom>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14FE8C2D-03A9-91B5-8FB6-0B717B35034D}"/>
              </a:ext>
            </a:extLst>
          </p:cNvPr>
          <p:cNvCxnSpPr>
            <a:cxnSpLocks/>
          </p:cNvCxnSpPr>
          <p:nvPr/>
        </p:nvCxnSpPr>
        <p:spPr>
          <a:xfrm>
            <a:off x="5427964" y="1562312"/>
            <a:ext cx="2130172" cy="546241"/>
          </a:xfrm>
          <a:prstGeom prst="straightConnector1">
            <a:avLst/>
          </a:prstGeom>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D91FC4F9-F5D8-DCE5-9A23-68EFFFD8C1E4}"/>
              </a:ext>
            </a:extLst>
          </p:cNvPr>
          <p:cNvCxnSpPr>
            <a:cxnSpLocks/>
          </p:cNvCxnSpPr>
          <p:nvPr/>
        </p:nvCxnSpPr>
        <p:spPr>
          <a:xfrm>
            <a:off x="5419403" y="1545188"/>
            <a:ext cx="3705541" cy="503433"/>
          </a:xfrm>
          <a:prstGeom prst="straightConnector1">
            <a:avLst/>
          </a:prstGeom>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347CACD9-2C20-A960-44D6-B31D3F986FF6}"/>
              </a:ext>
            </a:extLst>
          </p:cNvPr>
          <p:cNvSpPr txBox="1"/>
          <p:nvPr/>
        </p:nvSpPr>
        <p:spPr>
          <a:xfrm>
            <a:off x="881865" y="376719"/>
            <a:ext cx="234593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cs typeface="Calibri"/>
              </a:rPr>
              <a:t>App pages layout</a:t>
            </a:r>
            <a:endParaRPr lang="en-US"/>
          </a:p>
        </p:txBody>
      </p:sp>
    </p:spTree>
    <p:extLst>
      <p:ext uri="{BB962C8B-B14F-4D97-AF65-F5344CB8AC3E}">
        <p14:creationId xmlns:p14="http://schemas.microsoft.com/office/powerpoint/2010/main" val="82274268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D769480-AE6C-65BC-4EEE-283E5923E9A8}"/>
              </a:ext>
            </a:extLst>
          </p:cNvPr>
          <p:cNvSpPr txBox="1"/>
          <p:nvPr/>
        </p:nvSpPr>
        <p:spPr>
          <a:xfrm>
            <a:off x="2149011" y="385281"/>
            <a:ext cx="462337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cs typeface="Calibri"/>
              </a:rPr>
              <a:t>Sketches of the app (pages or UI features)</a:t>
            </a:r>
            <a:endParaRPr lang="en-US"/>
          </a:p>
        </p:txBody>
      </p:sp>
      <p:sp>
        <p:nvSpPr>
          <p:cNvPr id="5" name="TextBox 4">
            <a:extLst>
              <a:ext uri="{FF2B5EF4-FFF2-40B4-BE49-F238E27FC236}">
                <a16:creationId xmlns:a16="http://schemas.microsoft.com/office/drawing/2014/main" id="{EB8FC2A3-551E-D090-E71F-A4925D90C8DF}"/>
              </a:ext>
            </a:extLst>
          </p:cNvPr>
          <p:cNvSpPr txBox="1"/>
          <p:nvPr/>
        </p:nvSpPr>
        <p:spPr>
          <a:xfrm>
            <a:off x="259967" y="1623850"/>
            <a:ext cx="4220966"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FF0000"/>
                </a:solidFill>
                <a:cs typeface="Calibri"/>
              </a:rPr>
              <a:t>Recommended page makes finding a recipe quick by swiping through one after another</a:t>
            </a:r>
            <a:endParaRPr lang="en-US">
              <a:solidFill>
                <a:srgbClr val="FF0000"/>
              </a:solidFill>
            </a:endParaRPr>
          </a:p>
        </p:txBody>
      </p:sp>
      <p:pic>
        <p:nvPicPr>
          <p:cNvPr id="16" name="Picture 16">
            <a:extLst>
              <a:ext uri="{FF2B5EF4-FFF2-40B4-BE49-F238E27FC236}">
                <a16:creationId xmlns:a16="http://schemas.microsoft.com/office/drawing/2014/main" id="{4A849F4D-F08B-421A-60BF-9021004ECC6E}"/>
              </a:ext>
            </a:extLst>
          </p:cNvPr>
          <p:cNvPicPr>
            <a:picLocks noChangeAspect="1"/>
          </p:cNvPicPr>
          <p:nvPr/>
        </p:nvPicPr>
        <p:blipFill>
          <a:blip r:embed="rId2"/>
          <a:stretch>
            <a:fillRect/>
          </a:stretch>
        </p:blipFill>
        <p:spPr>
          <a:xfrm>
            <a:off x="1253313" y="2499586"/>
            <a:ext cx="5457289" cy="3390279"/>
          </a:xfrm>
          <a:prstGeom prst="rect">
            <a:avLst/>
          </a:prstGeom>
        </p:spPr>
      </p:pic>
      <p:pic>
        <p:nvPicPr>
          <p:cNvPr id="17" name="Picture 17">
            <a:extLst>
              <a:ext uri="{FF2B5EF4-FFF2-40B4-BE49-F238E27FC236}">
                <a16:creationId xmlns:a16="http://schemas.microsoft.com/office/drawing/2014/main" id="{B910556C-1879-1974-4BF6-06DD8471D2EE}"/>
              </a:ext>
            </a:extLst>
          </p:cNvPr>
          <p:cNvPicPr>
            <a:picLocks noChangeAspect="1"/>
          </p:cNvPicPr>
          <p:nvPr/>
        </p:nvPicPr>
        <p:blipFill>
          <a:blip r:embed="rId3"/>
          <a:stretch>
            <a:fillRect/>
          </a:stretch>
        </p:blipFill>
        <p:spPr>
          <a:xfrm>
            <a:off x="7088053" y="2495085"/>
            <a:ext cx="2074746" cy="3284306"/>
          </a:xfrm>
          <a:prstGeom prst="rect">
            <a:avLst/>
          </a:prstGeom>
        </p:spPr>
      </p:pic>
      <p:sp>
        <p:nvSpPr>
          <p:cNvPr id="18" name="TextBox 17">
            <a:extLst>
              <a:ext uri="{FF2B5EF4-FFF2-40B4-BE49-F238E27FC236}">
                <a16:creationId xmlns:a16="http://schemas.microsoft.com/office/drawing/2014/main" id="{486B3953-7035-8C3C-C889-91A09D6653FE}"/>
              </a:ext>
            </a:extLst>
          </p:cNvPr>
          <p:cNvSpPr txBox="1"/>
          <p:nvPr/>
        </p:nvSpPr>
        <p:spPr>
          <a:xfrm>
            <a:off x="3980901" y="931122"/>
            <a:ext cx="4220966"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FF0000"/>
                </a:solidFill>
                <a:cs typeface="Calibri"/>
              </a:rPr>
              <a:t>Shopping basket constructed each week based on ingredients for recipes you might like</a:t>
            </a:r>
          </a:p>
        </p:txBody>
      </p:sp>
      <p:sp>
        <p:nvSpPr>
          <p:cNvPr id="19" name="TextBox 18">
            <a:extLst>
              <a:ext uri="{FF2B5EF4-FFF2-40B4-BE49-F238E27FC236}">
                <a16:creationId xmlns:a16="http://schemas.microsoft.com/office/drawing/2014/main" id="{B1132B49-0F2C-BF57-2D74-FA3CB83A4E14}"/>
              </a:ext>
            </a:extLst>
          </p:cNvPr>
          <p:cNvSpPr txBox="1"/>
          <p:nvPr/>
        </p:nvSpPr>
        <p:spPr>
          <a:xfrm>
            <a:off x="8206537" y="475901"/>
            <a:ext cx="4220966"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FF0000"/>
                </a:solidFill>
                <a:cs typeface="Calibri"/>
              </a:rPr>
              <a:t>Set shopping list price limit?</a:t>
            </a:r>
          </a:p>
          <a:p>
            <a:r>
              <a:rPr lang="en-US">
                <a:solidFill>
                  <a:srgbClr val="FF0000"/>
                </a:solidFill>
                <a:cs typeface="Calibri"/>
              </a:rPr>
              <a:t>Construct shopping list based on liked recipes</a:t>
            </a:r>
          </a:p>
        </p:txBody>
      </p:sp>
    </p:spTree>
    <p:extLst>
      <p:ext uri="{BB962C8B-B14F-4D97-AF65-F5344CB8AC3E}">
        <p14:creationId xmlns:p14="http://schemas.microsoft.com/office/powerpoint/2010/main" val="222750105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a:extLst>
              <a:ext uri="{FF2B5EF4-FFF2-40B4-BE49-F238E27FC236}">
                <a16:creationId xmlns:a16="http://schemas.microsoft.com/office/drawing/2014/main" id="{E0B6FD8D-EEBE-69D2-AA3A-6444EF797969}"/>
              </a:ext>
            </a:extLst>
          </p:cNvPr>
          <p:cNvPicPr>
            <a:picLocks noChangeAspect="1"/>
          </p:cNvPicPr>
          <p:nvPr/>
        </p:nvPicPr>
        <p:blipFill>
          <a:blip r:embed="rId2"/>
          <a:stretch>
            <a:fillRect/>
          </a:stretch>
        </p:blipFill>
        <p:spPr>
          <a:xfrm>
            <a:off x="5386466" y="607821"/>
            <a:ext cx="2471168" cy="4114800"/>
          </a:xfrm>
          <a:prstGeom prst="rect">
            <a:avLst/>
          </a:prstGeom>
        </p:spPr>
      </p:pic>
      <p:pic>
        <p:nvPicPr>
          <p:cNvPr id="5" name="Picture 5">
            <a:extLst>
              <a:ext uri="{FF2B5EF4-FFF2-40B4-BE49-F238E27FC236}">
                <a16:creationId xmlns:a16="http://schemas.microsoft.com/office/drawing/2014/main" id="{1CAE69F8-F1D9-6D83-1FBF-F5F77BA835A1}"/>
              </a:ext>
            </a:extLst>
          </p:cNvPr>
          <p:cNvPicPr>
            <a:picLocks noChangeAspect="1"/>
          </p:cNvPicPr>
          <p:nvPr/>
        </p:nvPicPr>
        <p:blipFill>
          <a:blip r:embed="rId3"/>
          <a:stretch>
            <a:fillRect/>
          </a:stretch>
        </p:blipFill>
        <p:spPr>
          <a:xfrm>
            <a:off x="2636062" y="649185"/>
            <a:ext cx="2486422" cy="4114800"/>
          </a:xfrm>
          <a:prstGeom prst="rect">
            <a:avLst/>
          </a:prstGeom>
        </p:spPr>
      </p:pic>
      <p:sp>
        <p:nvSpPr>
          <p:cNvPr id="6" name="TextBox 5">
            <a:extLst>
              <a:ext uri="{FF2B5EF4-FFF2-40B4-BE49-F238E27FC236}">
                <a16:creationId xmlns:a16="http://schemas.microsoft.com/office/drawing/2014/main" id="{88B7E5A8-0F97-B57F-E980-3D6B98311CFE}"/>
              </a:ext>
            </a:extLst>
          </p:cNvPr>
          <p:cNvSpPr txBox="1"/>
          <p:nvPr/>
        </p:nvSpPr>
        <p:spPr>
          <a:xfrm>
            <a:off x="306779" y="346363"/>
            <a:ext cx="2889662" cy="37605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solidFill>
                  <a:srgbClr val="FF0000"/>
                </a:solidFill>
                <a:cs typeface="Calibri"/>
              </a:rPr>
              <a:t>Recipes can be searched for</a:t>
            </a:r>
            <a:endParaRPr lang="en-GB"/>
          </a:p>
        </p:txBody>
      </p:sp>
      <p:sp>
        <p:nvSpPr>
          <p:cNvPr id="7" name="TextBox 6">
            <a:extLst>
              <a:ext uri="{FF2B5EF4-FFF2-40B4-BE49-F238E27FC236}">
                <a16:creationId xmlns:a16="http://schemas.microsoft.com/office/drawing/2014/main" id="{3A51EB22-F349-A8C9-0BC9-3C5B0353FE93}"/>
              </a:ext>
            </a:extLst>
          </p:cNvPr>
          <p:cNvSpPr txBox="1"/>
          <p:nvPr/>
        </p:nvSpPr>
        <p:spPr>
          <a:xfrm>
            <a:off x="8144493" y="722414"/>
            <a:ext cx="2889662"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solidFill>
                  <a:srgbClr val="FF0000"/>
                </a:solidFill>
                <a:cs typeface="Calibri"/>
              </a:rPr>
              <a:t>And various filters applied to results</a:t>
            </a:r>
            <a:endParaRPr lang="en-GB"/>
          </a:p>
        </p:txBody>
      </p:sp>
    </p:spTree>
    <p:extLst>
      <p:ext uri="{BB962C8B-B14F-4D97-AF65-F5344CB8AC3E}">
        <p14:creationId xmlns:p14="http://schemas.microsoft.com/office/powerpoint/2010/main" val="9705998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D54E7A7-5745-4704-2E30-E2D16CE93393}"/>
              </a:ext>
            </a:extLst>
          </p:cNvPr>
          <p:cNvSpPr/>
          <p:nvPr/>
        </p:nvSpPr>
        <p:spPr>
          <a:xfrm>
            <a:off x="1665436" y="1763285"/>
            <a:ext cx="3044330" cy="4732117"/>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Rectangle 4">
            <a:extLst>
              <a:ext uri="{FF2B5EF4-FFF2-40B4-BE49-F238E27FC236}">
                <a16:creationId xmlns:a16="http://schemas.microsoft.com/office/drawing/2014/main" id="{DEDACDFC-CAA6-7201-7857-4F3F080029A5}"/>
              </a:ext>
            </a:extLst>
          </p:cNvPr>
          <p:cNvSpPr/>
          <p:nvPr/>
        </p:nvSpPr>
        <p:spPr>
          <a:xfrm>
            <a:off x="1656875" y="1466402"/>
            <a:ext cx="3044330" cy="516932"/>
          </a:xfrm>
          <a:prstGeom prst="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TextBox 14">
            <a:extLst>
              <a:ext uri="{FF2B5EF4-FFF2-40B4-BE49-F238E27FC236}">
                <a16:creationId xmlns:a16="http://schemas.microsoft.com/office/drawing/2014/main" id="{97EEA919-8865-05F2-CF26-7FA3A4DB82CF}"/>
              </a:ext>
            </a:extLst>
          </p:cNvPr>
          <p:cNvSpPr txBox="1"/>
          <p:nvPr/>
        </p:nvSpPr>
        <p:spPr>
          <a:xfrm>
            <a:off x="3087583" y="3800102"/>
            <a:ext cx="80158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solidFill>
                  <a:schemeClr val="bg1"/>
                </a:solidFill>
                <a:cs typeface="Calibri"/>
              </a:rPr>
              <a:t>...</a:t>
            </a:r>
          </a:p>
        </p:txBody>
      </p:sp>
      <p:grpSp>
        <p:nvGrpSpPr>
          <p:cNvPr id="17" name="Group 16">
            <a:extLst>
              <a:ext uri="{FF2B5EF4-FFF2-40B4-BE49-F238E27FC236}">
                <a16:creationId xmlns:a16="http://schemas.microsoft.com/office/drawing/2014/main" id="{7481F298-C66D-5A00-3132-5BDF8164C7F9}"/>
              </a:ext>
            </a:extLst>
          </p:cNvPr>
          <p:cNvGrpSpPr/>
          <p:nvPr/>
        </p:nvGrpSpPr>
        <p:grpSpPr>
          <a:xfrm>
            <a:off x="1793863" y="2308905"/>
            <a:ext cx="3193771" cy="1814878"/>
            <a:chOff x="3792876" y="2012022"/>
            <a:chExt cx="3421381" cy="1943527"/>
          </a:xfrm>
        </p:grpSpPr>
        <p:sp>
          <p:nvSpPr>
            <p:cNvPr id="6" name="Rectangle 5">
              <a:extLst>
                <a:ext uri="{FF2B5EF4-FFF2-40B4-BE49-F238E27FC236}">
                  <a16:creationId xmlns:a16="http://schemas.microsoft.com/office/drawing/2014/main" id="{D79A98FD-2410-53E3-0938-6554CA7C8F50}"/>
                </a:ext>
              </a:extLst>
            </p:cNvPr>
            <p:cNvSpPr/>
            <p:nvPr/>
          </p:nvSpPr>
          <p:spPr>
            <a:xfrm>
              <a:off x="3792876" y="2012022"/>
              <a:ext cx="3005191" cy="1943527"/>
            </a:xfrm>
            <a:prstGeom prst="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0" name="Picture 7" descr="A close-up of a person smiling&#10;&#10;Description automatically generated">
              <a:extLst>
                <a:ext uri="{FF2B5EF4-FFF2-40B4-BE49-F238E27FC236}">
                  <a16:creationId xmlns:a16="http://schemas.microsoft.com/office/drawing/2014/main" id="{2C45ECE5-153E-6052-053F-E3A9A393CFF5}"/>
                </a:ext>
              </a:extLst>
            </p:cNvPr>
            <p:cNvPicPr>
              <a:picLocks noChangeAspect="1"/>
            </p:cNvPicPr>
            <p:nvPr/>
          </p:nvPicPr>
          <p:blipFill>
            <a:blip r:embed="rId2"/>
            <a:stretch>
              <a:fillRect/>
            </a:stretch>
          </p:blipFill>
          <p:spPr>
            <a:xfrm>
              <a:off x="3922148" y="2095094"/>
              <a:ext cx="520471" cy="560055"/>
            </a:xfrm>
            <a:prstGeom prst="ellipse">
              <a:avLst/>
            </a:prstGeom>
          </p:spPr>
        </p:pic>
        <p:sp>
          <p:nvSpPr>
            <p:cNvPr id="11" name="TextBox 10">
              <a:extLst>
                <a:ext uri="{FF2B5EF4-FFF2-40B4-BE49-F238E27FC236}">
                  <a16:creationId xmlns:a16="http://schemas.microsoft.com/office/drawing/2014/main" id="{6B867738-1FA3-6C8A-5393-DEA2C6C7183D}"/>
                </a:ext>
              </a:extLst>
            </p:cNvPr>
            <p:cNvSpPr txBox="1"/>
            <p:nvPr/>
          </p:nvSpPr>
          <p:spPr>
            <a:xfrm>
              <a:off x="4542312" y="2286001"/>
              <a:ext cx="264225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solidFill>
                    <a:schemeClr val="bg1"/>
                  </a:solidFill>
                  <a:cs typeface="Calibri"/>
                </a:rPr>
                <a:t>Vegan Pumpkin Pie</a:t>
              </a:r>
            </a:p>
          </p:txBody>
        </p:sp>
        <p:sp>
          <p:nvSpPr>
            <p:cNvPr id="12" name="TextBox 11">
              <a:extLst>
                <a:ext uri="{FF2B5EF4-FFF2-40B4-BE49-F238E27FC236}">
                  <a16:creationId xmlns:a16="http://schemas.microsoft.com/office/drawing/2014/main" id="{11588711-E2DE-93DB-A9A0-034A93DF030E}"/>
                </a:ext>
              </a:extLst>
            </p:cNvPr>
            <p:cNvSpPr txBox="1"/>
            <p:nvPr/>
          </p:nvSpPr>
          <p:spPr>
            <a:xfrm>
              <a:off x="3889169" y="2731325"/>
              <a:ext cx="264225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solidFill>
                    <a:schemeClr val="bg1"/>
                  </a:solidFill>
                  <a:cs typeface="Calibri"/>
                </a:rPr>
                <a:t>1 can pumpkin puree</a:t>
              </a:r>
            </a:p>
          </p:txBody>
        </p:sp>
        <p:sp>
          <p:nvSpPr>
            <p:cNvPr id="13" name="TextBox 12">
              <a:extLst>
                <a:ext uri="{FF2B5EF4-FFF2-40B4-BE49-F238E27FC236}">
                  <a16:creationId xmlns:a16="http://schemas.microsoft.com/office/drawing/2014/main" id="{B905234E-FCD8-30AF-F4CA-86A1192D4432}"/>
                </a:ext>
              </a:extLst>
            </p:cNvPr>
            <p:cNvSpPr txBox="1"/>
            <p:nvPr/>
          </p:nvSpPr>
          <p:spPr>
            <a:xfrm>
              <a:off x="3889169" y="3067792"/>
              <a:ext cx="264225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solidFill>
                    <a:schemeClr val="bg1"/>
                  </a:solidFill>
                  <a:cs typeface="Calibri"/>
                </a:rPr>
                <a:t>1 cup flour</a:t>
              </a:r>
            </a:p>
          </p:txBody>
        </p:sp>
        <p:sp>
          <p:nvSpPr>
            <p:cNvPr id="14" name="TextBox 13">
              <a:extLst>
                <a:ext uri="{FF2B5EF4-FFF2-40B4-BE49-F238E27FC236}">
                  <a16:creationId xmlns:a16="http://schemas.microsoft.com/office/drawing/2014/main" id="{B9F5D5DB-F37E-A5AB-4D6B-208B13C43804}"/>
                </a:ext>
              </a:extLst>
            </p:cNvPr>
            <p:cNvSpPr txBox="1"/>
            <p:nvPr/>
          </p:nvSpPr>
          <p:spPr>
            <a:xfrm>
              <a:off x="3889168" y="3374570"/>
              <a:ext cx="264225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solidFill>
                    <a:schemeClr val="bg1"/>
                  </a:solidFill>
                  <a:cs typeface="Calibri"/>
                </a:rPr>
                <a:t>1 cup sugar</a:t>
              </a:r>
            </a:p>
          </p:txBody>
        </p:sp>
        <p:sp>
          <p:nvSpPr>
            <p:cNvPr id="16" name="TextBox 15">
              <a:extLst>
                <a:ext uri="{FF2B5EF4-FFF2-40B4-BE49-F238E27FC236}">
                  <a16:creationId xmlns:a16="http://schemas.microsoft.com/office/drawing/2014/main" id="{A1B010B4-729D-B54D-B2C7-C692293B97CB}"/>
                </a:ext>
              </a:extLst>
            </p:cNvPr>
            <p:cNvSpPr txBox="1"/>
            <p:nvPr/>
          </p:nvSpPr>
          <p:spPr>
            <a:xfrm>
              <a:off x="4571998" y="2107868"/>
              <a:ext cx="2642259"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1400">
                  <a:solidFill>
                    <a:schemeClr val="accent1">
                      <a:lumMod val="40000"/>
                      <a:lumOff val="60000"/>
                    </a:schemeClr>
                  </a:solidFill>
                  <a:cs typeface="Calibri"/>
                </a:rPr>
                <a:t>Caitlin shared</a:t>
              </a:r>
            </a:p>
          </p:txBody>
        </p:sp>
      </p:grpSp>
      <p:grpSp>
        <p:nvGrpSpPr>
          <p:cNvPr id="18" name="Group 17">
            <a:extLst>
              <a:ext uri="{FF2B5EF4-FFF2-40B4-BE49-F238E27FC236}">
                <a16:creationId xmlns:a16="http://schemas.microsoft.com/office/drawing/2014/main" id="{B178EE3D-4DD2-8AF1-A719-6A779272F324}"/>
              </a:ext>
            </a:extLst>
          </p:cNvPr>
          <p:cNvGrpSpPr/>
          <p:nvPr/>
        </p:nvGrpSpPr>
        <p:grpSpPr>
          <a:xfrm>
            <a:off x="1823551" y="4387087"/>
            <a:ext cx="2995849" cy="1814878"/>
            <a:chOff x="3792876" y="2012022"/>
            <a:chExt cx="3213563" cy="1943527"/>
          </a:xfrm>
        </p:grpSpPr>
        <p:sp>
          <p:nvSpPr>
            <p:cNvPr id="19" name="Rectangle 18">
              <a:extLst>
                <a:ext uri="{FF2B5EF4-FFF2-40B4-BE49-F238E27FC236}">
                  <a16:creationId xmlns:a16="http://schemas.microsoft.com/office/drawing/2014/main" id="{F92789E5-3B72-7D50-5D07-DC1A16031A26}"/>
                </a:ext>
              </a:extLst>
            </p:cNvPr>
            <p:cNvSpPr/>
            <p:nvPr/>
          </p:nvSpPr>
          <p:spPr>
            <a:xfrm>
              <a:off x="3792876" y="2012022"/>
              <a:ext cx="3005191" cy="1943527"/>
            </a:xfrm>
            <a:prstGeom prst="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TextBox 20">
              <a:extLst>
                <a:ext uri="{FF2B5EF4-FFF2-40B4-BE49-F238E27FC236}">
                  <a16:creationId xmlns:a16="http://schemas.microsoft.com/office/drawing/2014/main" id="{22D4B6B1-0BA9-D55B-6360-8C03804A4D26}"/>
                </a:ext>
              </a:extLst>
            </p:cNvPr>
            <p:cNvSpPr txBox="1"/>
            <p:nvPr/>
          </p:nvSpPr>
          <p:spPr>
            <a:xfrm>
              <a:off x="4344390" y="2335482"/>
              <a:ext cx="264225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solidFill>
                    <a:schemeClr val="bg1"/>
                  </a:solidFill>
                  <a:cs typeface="Calibri"/>
                </a:rPr>
                <a:t>Soup</a:t>
              </a:r>
            </a:p>
          </p:txBody>
        </p:sp>
        <p:sp>
          <p:nvSpPr>
            <p:cNvPr id="22" name="TextBox 21">
              <a:extLst>
                <a:ext uri="{FF2B5EF4-FFF2-40B4-BE49-F238E27FC236}">
                  <a16:creationId xmlns:a16="http://schemas.microsoft.com/office/drawing/2014/main" id="{23050BFC-BFC3-62A5-0677-361585552798}"/>
                </a:ext>
              </a:extLst>
            </p:cNvPr>
            <p:cNvSpPr txBox="1"/>
            <p:nvPr/>
          </p:nvSpPr>
          <p:spPr>
            <a:xfrm>
              <a:off x="3889169" y="2731325"/>
              <a:ext cx="264225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solidFill>
                    <a:schemeClr val="bg1"/>
                  </a:solidFill>
                  <a:cs typeface="Calibri"/>
                </a:rPr>
                <a:t>1 onion</a:t>
              </a:r>
            </a:p>
          </p:txBody>
        </p:sp>
        <p:sp>
          <p:nvSpPr>
            <p:cNvPr id="23" name="TextBox 22">
              <a:extLst>
                <a:ext uri="{FF2B5EF4-FFF2-40B4-BE49-F238E27FC236}">
                  <a16:creationId xmlns:a16="http://schemas.microsoft.com/office/drawing/2014/main" id="{1DC8EC5A-358F-EAC8-C50E-80840103EC15}"/>
                </a:ext>
              </a:extLst>
            </p:cNvPr>
            <p:cNvSpPr txBox="1"/>
            <p:nvPr/>
          </p:nvSpPr>
          <p:spPr>
            <a:xfrm>
              <a:off x="3889169" y="3067792"/>
              <a:ext cx="264225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solidFill>
                    <a:schemeClr val="bg1"/>
                  </a:solidFill>
                  <a:cs typeface="Calibri"/>
                </a:rPr>
                <a:t>1 carrot</a:t>
              </a:r>
            </a:p>
          </p:txBody>
        </p:sp>
        <p:sp>
          <p:nvSpPr>
            <p:cNvPr id="24" name="TextBox 23">
              <a:extLst>
                <a:ext uri="{FF2B5EF4-FFF2-40B4-BE49-F238E27FC236}">
                  <a16:creationId xmlns:a16="http://schemas.microsoft.com/office/drawing/2014/main" id="{9801F7FC-6A35-7EF4-7E43-C69B4AD4DD6D}"/>
                </a:ext>
              </a:extLst>
            </p:cNvPr>
            <p:cNvSpPr txBox="1"/>
            <p:nvPr/>
          </p:nvSpPr>
          <p:spPr>
            <a:xfrm>
              <a:off x="3889168" y="3374570"/>
              <a:ext cx="264225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solidFill>
                    <a:schemeClr val="bg1"/>
                  </a:solidFill>
                  <a:cs typeface="Calibri"/>
                </a:rPr>
                <a:t>½ cabbage</a:t>
              </a:r>
            </a:p>
          </p:txBody>
        </p:sp>
        <p:sp>
          <p:nvSpPr>
            <p:cNvPr id="25" name="TextBox 24">
              <a:extLst>
                <a:ext uri="{FF2B5EF4-FFF2-40B4-BE49-F238E27FC236}">
                  <a16:creationId xmlns:a16="http://schemas.microsoft.com/office/drawing/2014/main" id="{D6DF83CC-B412-2066-598E-B234231BAD8F}"/>
                </a:ext>
              </a:extLst>
            </p:cNvPr>
            <p:cNvSpPr txBox="1"/>
            <p:nvPr/>
          </p:nvSpPr>
          <p:spPr>
            <a:xfrm>
              <a:off x="4364180" y="2097972"/>
              <a:ext cx="2642259"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1400">
                  <a:solidFill>
                    <a:schemeClr val="accent1">
                      <a:lumMod val="40000"/>
                      <a:lumOff val="60000"/>
                    </a:schemeClr>
                  </a:solidFill>
                  <a:cs typeface="Calibri"/>
                </a:rPr>
                <a:t>Recommended for you</a:t>
              </a:r>
            </a:p>
          </p:txBody>
        </p:sp>
      </p:grpSp>
      <p:grpSp>
        <p:nvGrpSpPr>
          <p:cNvPr id="32" name="Group 31">
            <a:extLst>
              <a:ext uri="{FF2B5EF4-FFF2-40B4-BE49-F238E27FC236}">
                <a16:creationId xmlns:a16="http://schemas.microsoft.com/office/drawing/2014/main" id="{6327A8C3-DEDC-D617-00EF-DB8F8D05286E}"/>
              </a:ext>
            </a:extLst>
          </p:cNvPr>
          <p:cNvGrpSpPr/>
          <p:nvPr/>
        </p:nvGrpSpPr>
        <p:grpSpPr>
          <a:xfrm>
            <a:off x="2523506" y="1533895"/>
            <a:ext cx="415637" cy="356260"/>
            <a:chOff x="3829792" y="1335973"/>
            <a:chExt cx="445325" cy="385948"/>
          </a:xfrm>
        </p:grpSpPr>
        <p:sp>
          <p:nvSpPr>
            <p:cNvPr id="26" name="Rectangle: Rounded Corners 25">
              <a:extLst>
                <a:ext uri="{FF2B5EF4-FFF2-40B4-BE49-F238E27FC236}">
                  <a16:creationId xmlns:a16="http://schemas.microsoft.com/office/drawing/2014/main" id="{82B6C42C-EDD6-B427-AC7B-64375641C790}"/>
                </a:ext>
              </a:extLst>
            </p:cNvPr>
            <p:cNvSpPr/>
            <p:nvPr/>
          </p:nvSpPr>
          <p:spPr>
            <a:xfrm>
              <a:off x="4047507" y="1335973"/>
              <a:ext cx="227610" cy="385948"/>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Rectangle: Rounded Corners 26">
              <a:extLst>
                <a:ext uri="{FF2B5EF4-FFF2-40B4-BE49-F238E27FC236}">
                  <a16:creationId xmlns:a16="http://schemas.microsoft.com/office/drawing/2014/main" id="{F7D61745-941E-ADDA-C36F-FF08C72682C3}"/>
                </a:ext>
              </a:extLst>
            </p:cNvPr>
            <p:cNvSpPr/>
            <p:nvPr/>
          </p:nvSpPr>
          <p:spPr>
            <a:xfrm>
              <a:off x="4077195" y="1375557"/>
              <a:ext cx="158338" cy="59377"/>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Rectangle: Rounded Corners 27">
              <a:extLst>
                <a:ext uri="{FF2B5EF4-FFF2-40B4-BE49-F238E27FC236}">
                  <a16:creationId xmlns:a16="http://schemas.microsoft.com/office/drawing/2014/main" id="{7A91F979-E001-8DBB-118F-768D3C4EAA51}"/>
                </a:ext>
              </a:extLst>
            </p:cNvPr>
            <p:cNvSpPr/>
            <p:nvPr/>
          </p:nvSpPr>
          <p:spPr>
            <a:xfrm>
              <a:off x="4077195" y="1464622"/>
              <a:ext cx="158338" cy="59377"/>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Rectangle: Rounded Corners 28">
              <a:extLst>
                <a:ext uri="{FF2B5EF4-FFF2-40B4-BE49-F238E27FC236}">
                  <a16:creationId xmlns:a16="http://schemas.microsoft.com/office/drawing/2014/main" id="{6D6C7181-4147-33D0-CEDE-BF44989E1A83}"/>
                </a:ext>
              </a:extLst>
            </p:cNvPr>
            <p:cNvSpPr/>
            <p:nvPr/>
          </p:nvSpPr>
          <p:spPr>
            <a:xfrm>
              <a:off x="4077194" y="1563582"/>
              <a:ext cx="158338" cy="89065"/>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Rounded Corners 30">
              <a:extLst>
                <a:ext uri="{FF2B5EF4-FFF2-40B4-BE49-F238E27FC236}">
                  <a16:creationId xmlns:a16="http://schemas.microsoft.com/office/drawing/2014/main" id="{B8E06B98-F445-9574-4A52-627F50C2E37B}"/>
                </a:ext>
              </a:extLst>
            </p:cNvPr>
            <p:cNvSpPr/>
            <p:nvPr/>
          </p:nvSpPr>
          <p:spPr>
            <a:xfrm>
              <a:off x="3829792" y="1365661"/>
              <a:ext cx="217714" cy="286987"/>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33" name="Arrow: Up 32">
            <a:extLst>
              <a:ext uri="{FF2B5EF4-FFF2-40B4-BE49-F238E27FC236}">
                <a16:creationId xmlns:a16="http://schemas.microsoft.com/office/drawing/2014/main" id="{3E762E09-7417-81E0-03B5-D763E9C083DF}"/>
              </a:ext>
            </a:extLst>
          </p:cNvPr>
          <p:cNvSpPr/>
          <p:nvPr/>
        </p:nvSpPr>
        <p:spPr>
          <a:xfrm>
            <a:off x="1870363" y="1524000"/>
            <a:ext cx="395844" cy="336468"/>
          </a:xfrm>
          <a:prstGeom prst="upArrow">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Smiley Face 35">
            <a:extLst>
              <a:ext uri="{FF2B5EF4-FFF2-40B4-BE49-F238E27FC236}">
                <a16:creationId xmlns:a16="http://schemas.microsoft.com/office/drawing/2014/main" id="{D5C26E7B-645B-64EC-6144-68A701F9702E}"/>
              </a:ext>
            </a:extLst>
          </p:cNvPr>
          <p:cNvSpPr/>
          <p:nvPr/>
        </p:nvSpPr>
        <p:spPr>
          <a:xfrm>
            <a:off x="3186544" y="1573479"/>
            <a:ext cx="296883" cy="286987"/>
          </a:xfrm>
          <a:prstGeom prst="smileyFac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Star: 5 Points 37">
            <a:extLst>
              <a:ext uri="{FF2B5EF4-FFF2-40B4-BE49-F238E27FC236}">
                <a16:creationId xmlns:a16="http://schemas.microsoft.com/office/drawing/2014/main" id="{8561DCFF-1F89-28DB-5749-5E3F59A74FD9}"/>
              </a:ext>
            </a:extLst>
          </p:cNvPr>
          <p:cNvSpPr/>
          <p:nvPr/>
        </p:nvSpPr>
        <p:spPr>
          <a:xfrm>
            <a:off x="3651661" y="1514103"/>
            <a:ext cx="356260" cy="346363"/>
          </a:xfrm>
          <a:prstGeom prst="star5">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TextBox 40">
            <a:extLst>
              <a:ext uri="{FF2B5EF4-FFF2-40B4-BE49-F238E27FC236}">
                <a16:creationId xmlns:a16="http://schemas.microsoft.com/office/drawing/2014/main" id="{49082108-BB25-75C0-F0F9-48518928F6D1}"/>
              </a:ext>
            </a:extLst>
          </p:cNvPr>
          <p:cNvSpPr txBox="1"/>
          <p:nvPr/>
        </p:nvSpPr>
        <p:spPr>
          <a:xfrm>
            <a:off x="3032165" y="3804061"/>
            <a:ext cx="246413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solidFill>
                  <a:schemeClr val="bg1"/>
                </a:solidFill>
                <a:cs typeface="Calibri"/>
              </a:rPr>
              <a:t>...</a:t>
            </a:r>
          </a:p>
        </p:txBody>
      </p:sp>
      <p:sp>
        <p:nvSpPr>
          <p:cNvPr id="43" name="TextBox 42">
            <a:extLst>
              <a:ext uri="{FF2B5EF4-FFF2-40B4-BE49-F238E27FC236}">
                <a16:creationId xmlns:a16="http://schemas.microsoft.com/office/drawing/2014/main" id="{3F45FEB2-9D11-6481-626E-3B5EAAAA456E}"/>
              </a:ext>
            </a:extLst>
          </p:cNvPr>
          <p:cNvSpPr txBox="1"/>
          <p:nvPr/>
        </p:nvSpPr>
        <p:spPr>
          <a:xfrm>
            <a:off x="3091541" y="5921828"/>
            <a:ext cx="246413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solidFill>
                  <a:schemeClr val="bg1"/>
                </a:solidFill>
                <a:cs typeface="Calibri"/>
              </a:rPr>
              <a:t>...</a:t>
            </a:r>
          </a:p>
        </p:txBody>
      </p:sp>
    </p:spTree>
    <p:extLst>
      <p:ext uri="{BB962C8B-B14F-4D97-AF65-F5344CB8AC3E}">
        <p14:creationId xmlns:p14="http://schemas.microsoft.com/office/powerpoint/2010/main" val="9479952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1">
            <a:extLst>
              <a:ext uri="{FF2B5EF4-FFF2-40B4-BE49-F238E27FC236}">
                <a16:creationId xmlns:a16="http://schemas.microsoft.com/office/drawing/2014/main" id="{13BCCAE5-A35B-4B66-A4A7-E23C34A403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A66A9825-AC19-9BDE-74AB-D9D84FFA800B}"/>
              </a:ext>
            </a:extLst>
          </p:cNvPr>
          <p:cNvSpPr>
            <a:spLocks noGrp="1"/>
          </p:cNvSpPr>
          <p:nvPr>
            <p:ph type="title"/>
          </p:nvPr>
        </p:nvSpPr>
        <p:spPr>
          <a:xfrm>
            <a:off x="1097280" y="286603"/>
            <a:ext cx="10058400" cy="1450757"/>
          </a:xfrm>
        </p:spPr>
        <p:txBody>
          <a:bodyPr>
            <a:normAutofit/>
          </a:bodyPr>
          <a:lstStyle/>
          <a:p>
            <a:r>
              <a:rPr lang="en-GB"/>
              <a:t>Brief</a:t>
            </a:r>
          </a:p>
        </p:txBody>
      </p:sp>
      <p:cxnSp>
        <p:nvCxnSpPr>
          <p:cNvPr id="21" name="Straight Connector 13">
            <a:extLst>
              <a:ext uri="{FF2B5EF4-FFF2-40B4-BE49-F238E27FC236}">
                <a16:creationId xmlns:a16="http://schemas.microsoft.com/office/drawing/2014/main" id="{6987BDFB-DE64-4B56-B44F-45FAE19FA9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CE6411A8-82CB-6056-9817-440AE3861183}"/>
              </a:ext>
            </a:extLst>
          </p:cNvPr>
          <p:cNvSpPr>
            <a:spLocks noGrp="1"/>
          </p:cNvSpPr>
          <p:nvPr>
            <p:ph idx="1"/>
          </p:nvPr>
        </p:nvSpPr>
        <p:spPr>
          <a:xfrm>
            <a:off x="1097279" y="1845734"/>
            <a:ext cx="6454987" cy="4023360"/>
          </a:xfrm>
        </p:spPr>
        <p:txBody>
          <a:bodyPr>
            <a:normAutofit/>
          </a:bodyPr>
          <a:lstStyle/>
          <a:p>
            <a:r>
              <a:rPr lang="en-US" b="0" i="0">
                <a:effectLst/>
                <a:latin typeface="Arial" panose="020B0604020202020204" pitchFamily="34" charset="0"/>
              </a:rPr>
              <a:t>Consider all aspects of your life as a student. What aspects could be improved through the </a:t>
            </a:r>
            <a:br>
              <a:rPr lang="en-US"/>
            </a:br>
            <a:r>
              <a:rPr lang="en-US" b="0" i="0">
                <a:effectLst/>
                <a:latin typeface="Arial" panose="020B0604020202020204" pitchFamily="34" charset="0"/>
              </a:rPr>
              <a:t>introduction of a digital service. Note that sometimes the introduction of a poorly designed digital </a:t>
            </a:r>
            <a:br>
              <a:rPr lang="en-US"/>
            </a:br>
            <a:r>
              <a:rPr lang="en-US" b="0" i="0">
                <a:effectLst/>
                <a:latin typeface="Arial" panose="020B0604020202020204" pitchFamily="34" charset="0"/>
              </a:rPr>
              <a:t>service can make the experience worse, and some successful digital services rely on face-to-face </a:t>
            </a:r>
            <a:br>
              <a:rPr lang="en-US"/>
            </a:br>
            <a:r>
              <a:rPr lang="en-US" b="0" i="0">
                <a:effectLst/>
                <a:latin typeface="Arial" panose="020B0604020202020204" pitchFamily="34" charset="0"/>
              </a:rPr>
              <a:t>interactions in addition to digital support. </a:t>
            </a:r>
            <a:endParaRPr lang="en-GB"/>
          </a:p>
        </p:txBody>
      </p:sp>
      <p:pic>
        <p:nvPicPr>
          <p:cNvPr id="22" name="Graphic 8" descr="Fingerprint">
            <a:extLst>
              <a:ext uri="{FF2B5EF4-FFF2-40B4-BE49-F238E27FC236}">
                <a16:creationId xmlns:a16="http://schemas.microsoft.com/office/drawing/2014/main" id="{CE93EB24-C0AE-55E3-5405-58DB3AB4E59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020570" y="2084269"/>
            <a:ext cx="3135109" cy="3135109"/>
          </a:xfrm>
          <a:prstGeom prst="rect">
            <a:avLst/>
          </a:prstGeom>
        </p:spPr>
      </p:pic>
      <p:sp>
        <p:nvSpPr>
          <p:cNvPr id="23" name="Rectangle 15">
            <a:extLst>
              <a:ext uri="{FF2B5EF4-FFF2-40B4-BE49-F238E27FC236}">
                <a16:creationId xmlns:a16="http://schemas.microsoft.com/office/drawing/2014/main" id="{BD7A74B5-8367-4A83-ABEC-0FCDDE97B1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Rectangle 17">
            <a:extLst>
              <a:ext uri="{FF2B5EF4-FFF2-40B4-BE49-F238E27FC236}">
                <a16:creationId xmlns:a16="http://schemas.microsoft.com/office/drawing/2014/main" id="{2CC184B0-C2C6-4BF0-B078-816C7AF959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83049802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AF9DF6-34DE-8974-D94B-DA979398BB9A}"/>
              </a:ext>
            </a:extLst>
          </p:cNvPr>
          <p:cNvSpPr>
            <a:spLocks noGrp="1"/>
          </p:cNvSpPr>
          <p:nvPr>
            <p:ph type="title"/>
          </p:nvPr>
        </p:nvSpPr>
        <p:spPr/>
        <p:txBody>
          <a:bodyPr/>
          <a:lstStyle/>
          <a:p>
            <a:r>
              <a:rPr lang="en-GB"/>
              <a:t>Backlog / Tracking</a:t>
            </a:r>
          </a:p>
        </p:txBody>
      </p:sp>
    </p:spTree>
    <p:extLst>
      <p:ext uri="{BB962C8B-B14F-4D97-AF65-F5344CB8AC3E}">
        <p14:creationId xmlns:p14="http://schemas.microsoft.com/office/powerpoint/2010/main" val="82136588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829E218-74FB-4455-98BE-F2C5BA8978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a:extLst>
              <a:ext uri="{FF2B5EF4-FFF2-40B4-BE49-F238E27FC236}">
                <a16:creationId xmlns:a16="http://schemas.microsoft.com/office/drawing/2014/main" id="{7E8D75FD-D4F9-4D11-B70D-82EFCB4CFA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334316"/>
            <a:ext cx="12192000"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4" name="Straight Connector 13">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16" name="Rectangle 15">
            <a:extLst>
              <a:ext uri="{FF2B5EF4-FFF2-40B4-BE49-F238E27FC236}">
                <a16:creationId xmlns:a16="http://schemas.microsoft.com/office/drawing/2014/main" id="{548B4202-DCD5-4F8C-B481-743A989A9D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C8F7ED77-4DE6-4A4F-FF7A-EDF5278B863B}"/>
              </a:ext>
            </a:extLst>
          </p:cNvPr>
          <p:cNvSpPr txBox="1"/>
          <p:nvPr/>
        </p:nvSpPr>
        <p:spPr>
          <a:xfrm>
            <a:off x="633999" y="4550229"/>
            <a:ext cx="10909073" cy="1057655"/>
          </a:xfrm>
          <a:prstGeom prst="rect">
            <a:avLst/>
          </a:prstGeom>
        </p:spPr>
        <p:txBody>
          <a:bodyPr rot="0" spcFirstLastPara="0" vertOverflow="overflow" horzOverflow="overflow" vert="horz" lIns="91440" tIns="45720" rIns="91440" bIns="45720" numCol="1" spcCol="0" rtlCol="0" fromWordArt="0" anchor="b" anchorCtr="0" forceAA="0" compatLnSpc="1">
            <a:prstTxWarp prst="textNoShape">
              <a:avLst/>
            </a:prstTxWarp>
            <a:normAutofit/>
          </a:bodyPr>
          <a:lstStyle/>
          <a:p>
            <a:pPr defTabSz="914400">
              <a:lnSpc>
                <a:spcPct val="85000"/>
              </a:lnSpc>
              <a:spcBef>
                <a:spcPct val="0"/>
              </a:spcBef>
              <a:spcAft>
                <a:spcPts val="600"/>
              </a:spcAft>
            </a:pPr>
            <a:r>
              <a:rPr lang="en-US" sz="3300" spc="-50">
                <a:solidFill>
                  <a:schemeClr val="tx1">
                    <a:lumMod val="85000"/>
                    <a:lumOff val="15000"/>
                  </a:schemeClr>
                </a:solidFill>
                <a:latin typeface="+mj-lt"/>
                <a:ea typeface="+mj-ea"/>
                <a:cs typeface="+mj-cs"/>
              </a:rPr>
              <a:t>Our user stories and their acceptance criteria and user scenarios have started to be added to our trello board:</a:t>
            </a:r>
          </a:p>
        </p:txBody>
      </p:sp>
      <p:pic>
        <p:nvPicPr>
          <p:cNvPr id="3" name="Picture 2">
            <a:extLst>
              <a:ext uri="{FF2B5EF4-FFF2-40B4-BE49-F238E27FC236}">
                <a16:creationId xmlns:a16="http://schemas.microsoft.com/office/drawing/2014/main" id="{0E5DCE30-7FD3-342A-5939-9ADD9E79FCC9}"/>
              </a:ext>
            </a:extLst>
          </p:cNvPr>
          <p:cNvPicPr>
            <a:picLocks noChangeAspect="1"/>
          </p:cNvPicPr>
          <p:nvPr/>
        </p:nvPicPr>
        <p:blipFill rotWithShape="1">
          <a:blip r:embed="rId2"/>
          <a:srcRect r="-1" b="38312"/>
          <a:stretch/>
        </p:blipFill>
        <p:spPr>
          <a:xfrm>
            <a:off x="635457" y="640080"/>
            <a:ext cx="10916463" cy="3602736"/>
          </a:xfrm>
          <a:prstGeom prst="rect">
            <a:avLst/>
          </a:prstGeom>
        </p:spPr>
      </p:pic>
      <p:cxnSp>
        <p:nvCxnSpPr>
          <p:cNvPr id="18" name="Straight Connector 17">
            <a:extLst>
              <a:ext uri="{FF2B5EF4-FFF2-40B4-BE49-F238E27FC236}">
                <a16:creationId xmlns:a16="http://schemas.microsoft.com/office/drawing/2014/main" id="{F7F57F6B-E621-4E40-A34D-2FE12902AA2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1086" y="5618770"/>
            <a:ext cx="10515600" cy="0"/>
          </a:xfrm>
          <a:prstGeom prst="line">
            <a:avLst/>
          </a:prstGeom>
          <a:ln w="6350">
            <a:solidFill>
              <a:schemeClr val="tx2">
                <a:alpha val="90000"/>
              </a:schemeClr>
            </a:solidFill>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7CFB8C0F-4E01-4C10-A861-0C16EB92D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2" name="Rectangle 21">
            <a:extLst>
              <a:ext uri="{FF2B5EF4-FFF2-40B4-BE49-F238E27FC236}">
                <a16:creationId xmlns:a16="http://schemas.microsoft.com/office/drawing/2014/main" id="{8EE702CF-91CE-4661-ACBF-3C8160D1B4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extBox 1">
            <a:extLst>
              <a:ext uri="{FF2B5EF4-FFF2-40B4-BE49-F238E27FC236}">
                <a16:creationId xmlns:a16="http://schemas.microsoft.com/office/drawing/2014/main" id="{737D0E95-A50E-EC0D-B7FF-3F418007B5EC}"/>
              </a:ext>
            </a:extLst>
          </p:cNvPr>
          <p:cNvSpPr txBox="1"/>
          <p:nvPr/>
        </p:nvSpPr>
        <p:spPr>
          <a:xfrm>
            <a:off x="2483922" y="207818"/>
            <a:ext cx="6937167"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cs typeface="Calibri"/>
              </a:rPr>
              <a:t>Red – high priority, Orange – medium priority, yellow - low priority</a:t>
            </a:r>
          </a:p>
        </p:txBody>
      </p:sp>
    </p:spTree>
    <p:extLst>
      <p:ext uri="{BB962C8B-B14F-4D97-AF65-F5344CB8AC3E}">
        <p14:creationId xmlns:p14="http://schemas.microsoft.com/office/powerpoint/2010/main" val="190113778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Table&#10;&#10;Description automatically generated">
            <a:extLst>
              <a:ext uri="{FF2B5EF4-FFF2-40B4-BE49-F238E27FC236}">
                <a16:creationId xmlns:a16="http://schemas.microsoft.com/office/drawing/2014/main" id="{0481EACC-F8B7-EE21-02C2-C0236B766378}"/>
              </a:ext>
            </a:extLst>
          </p:cNvPr>
          <p:cNvPicPr>
            <a:picLocks noChangeAspect="1"/>
          </p:cNvPicPr>
          <p:nvPr/>
        </p:nvPicPr>
        <p:blipFill>
          <a:blip r:embed="rId2"/>
          <a:stretch>
            <a:fillRect/>
          </a:stretch>
        </p:blipFill>
        <p:spPr>
          <a:xfrm>
            <a:off x="595723" y="1403887"/>
            <a:ext cx="10848109" cy="3599676"/>
          </a:xfrm>
          <a:prstGeom prst="rect">
            <a:avLst/>
          </a:prstGeom>
        </p:spPr>
      </p:pic>
      <mc:AlternateContent xmlns:mc="http://schemas.openxmlformats.org/markup-compatibility/2006" xmlns:p14="http://schemas.microsoft.com/office/powerpoint/2010/main">
        <mc:Choice Requires="p14">
          <p:contentPart p14:bwMode="auto" r:id="rId3">
            <p14:nvContentPartPr>
              <p14:cNvPr id="4" name="Ink 3">
                <a:extLst>
                  <a:ext uri="{FF2B5EF4-FFF2-40B4-BE49-F238E27FC236}">
                    <a16:creationId xmlns:a16="http://schemas.microsoft.com/office/drawing/2014/main" id="{8C0B79FE-F28F-5C1A-A643-FA7D9FDA9DA8}"/>
                  </a:ext>
                </a:extLst>
              </p14:cNvPr>
              <p14:cNvContentPartPr/>
              <p14:nvPr/>
            </p14:nvContentPartPr>
            <p14:xfrm>
              <a:off x="473928" y="1660404"/>
              <a:ext cx="1991033" cy="1051127"/>
            </p14:xfrm>
          </p:contentPart>
        </mc:Choice>
        <mc:Fallback xmlns="">
          <p:pic>
            <p:nvPicPr>
              <p:cNvPr id="4" name="Ink 3">
                <a:extLst>
                  <a:ext uri="{FF2B5EF4-FFF2-40B4-BE49-F238E27FC236}">
                    <a16:creationId xmlns:a16="http://schemas.microsoft.com/office/drawing/2014/main" id="{8C0B79FE-F28F-5C1A-A643-FA7D9FDA9DA8}"/>
                  </a:ext>
                </a:extLst>
              </p:cNvPr>
              <p:cNvPicPr/>
              <p:nvPr/>
            </p:nvPicPr>
            <p:blipFill>
              <a:blip r:embed="rId4"/>
              <a:stretch>
                <a:fillRect/>
              </a:stretch>
            </p:blipFill>
            <p:spPr>
              <a:xfrm>
                <a:off x="455929" y="1642411"/>
                <a:ext cx="2026671" cy="1086752"/>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5" name="Ink 4">
                <a:extLst>
                  <a:ext uri="{FF2B5EF4-FFF2-40B4-BE49-F238E27FC236}">
                    <a16:creationId xmlns:a16="http://schemas.microsoft.com/office/drawing/2014/main" id="{CBB056F1-7710-3FAC-C7C4-F5BBE3DD3D88}"/>
                  </a:ext>
                </a:extLst>
              </p14:cNvPr>
              <p14:cNvContentPartPr/>
              <p14:nvPr/>
            </p14:nvContentPartPr>
            <p14:xfrm>
              <a:off x="9152372" y="3175116"/>
              <a:ext cx="2228753" cy="1228649"/>
            </p14:xfrm>
          </p:contentPart>
        </mc:Choice>
        <mc:Fallback xmlns="">
          <p:pic>
            <p:nvPicPr>
              <p:cNvPr id="5" name="Ink 4">
                <a:extLst>
                  <a:ext uri="{FF2B5EF4-FFF2-40B4-BE49-F238E27FC236}">
                    <a16:creationId xmlns:a16="http://schemas.microsoft.com/office/drawing/2014/main" id="{CBB056F1-7710-3FAC-C7C4-F5BBE3DD3D88}"/>
                  </a:ext>
                </a:extLst>
              </p:cNvPr>
              <p:cNvPicPr/>
              <p:nvPr/>
            </p:nvPicPr>
            <p:blipFill>
              <a:blip r:embed="rId6"/>
              <a:stretch>
                <a:fillRect/>
              </a:stretch>
            </p:blipFill>
            <p:spPr>
              <a:xfrm>
                <a:off x="9134375" y="3157122"/>
                <a:ext cx="2264387" cy="1264278"/>
              </a:xfrm>
              <a:prstGeom prst="rect">
                <a:avLst/>
              </a:prstGeom>
            </p:spPr>
          </p:pic>
        </mc:Fallback>
      </mc:AlternateContent>
      <p:sp>
        <p:nvSpPr>
          <p:cNvPr id="6" name="TextBox 5">
            <a:extLst>
              <a:ext uri="{FF2B5EF4-FFF2-40B4-BE49-F238E27FC236}">
                <a16:creationId xmlns:a16="http://schemas.microsoft.com/office/drawing/2014/main" id="{83A5AFC2-95AF-FEDC-733C-0EF4C192B8C7}"/>
              </a:ext>
            </a:extLst>
          </p:cNvPr>
          <p:cNvSpPr txBox="1"/>
          <p:nvPr/>
        </p:nvSpPr>
        <p:spPr>
          <a:xfrm>
            <a:off x="2761013" y="465116"/>
            <a:ext cx="6531428"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cs typeface="Calibri"/>
              </a:rPr>
              <a:t>We have been holding twice weekly standups on teams to discuss the project as well as the weekly labs</a:t>
            </a:r>
            <a:endParaRPr lang="en-US"/>
          </a:p>
        </p:txBody>
      </p:sp>
    </p:spTree>
    <p:extLst>
      <p:ext uri="{BB962C8B-B14F-4D97-AF65-F5344CB8AC3E}">
        <p14:creationId xmlns:p14="http://schemas.microsoft.com/office/powerpoint/2010/main" val="56680634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D222C88-E14E-6A38-8487-D967C1CA3E0A}"/>
              </a:ext>
            </a:extLst>
          </p:cNvPr>
          <p:cNvSpPr txBox="1"/>
          <p:nvPr/>
        </p:nvSpPr>
        <p:spPr>
          <a:xfrm>
            <a:off x="3047999" y="1088571"/>
            <a:ext cx="6600701"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cs typeface="Calibri"/>
              </a:rPr>
              <a:t>Most important features?</a:t>
            </a:r>
          </a:p>
          <a:p>
            <a:pPr marL="285750" indent="-285750">
              <a:buFont typeface="Arial"/>
              <a:buChar char="•"/>
            </a:pPr>
            <a:r>
              <a:rPr lang="en-GB">
                <a:cs typeface="Calibri"/>
              </a:rPr>
              <a:t>Searching, finding and saving recipes</a:t>
            </a:r>
          </a:p>
          <a:p>
            <a:pPr marL="285750" indent="-285750">
              <a:buFont typeface="Arial"/>
              <a:buChar char="•"/>
            </a:pPr>
            <a:r>
              <a:rPr lang="en-GB">
                <a:cs typeface="Calibri"/>
              </a:rPr>
              <a:t>Being recommended recipes</a:t>
            </a:r>
          </a:p>
          <a:p>
            <a:pPr marL="285750" indent="-285750">
              <a:buFont typeface="Arial"/>
              <a:buChar char="•"/>
            </a:pPr>
            <a:r>
              <a:rPr lang="en-GB">
                <a:cs typeface="Calibri"/>
              </a:rPr>
              <a:t>Saving money and time with auto shopping list</a:t>
            </a:r>
          </a:p>
        </p:txBody>
      </p:sp>
      <p:sp>
        <p:nvSpPr>
          <p:cNvPr id="3" name="TextBox 2">
            <a:extLst>
              <a:ext uri="{FF2B5EF4-FFF2-40B4-BE49-F238E27FC236}">
                <a16:creationId xmlns:a16="http://schemas.microsoft.com/office/drawing/2014/main" id="{02D567AF-8866-FF00-4141-B2368B718C0E}"/>
              </a:ext>
            </a:extLst>
          </p:cNvPr>
          <p:cNvSpPr txBox="1"/>
          <p:nvPr/>
        </p:nvSpPr>
        <p:spPr>
          <a:xfrm>
            <a:off x="286986" y="405740"/>
            <a:ext cx="6600701"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solidFill>
                  <a:srgbClr val="FF0000"/>
                </a:solidFill>
                <a:cs typeface="Calibri"/>
              </a:rPr>
              <a:t>What features do most students need and what features do only some need?</a:t>
            </a:r>
            <a:endParaRPr lang="en-GB">
              <a:solidFill>
                <a:srgbClr val="000000"/>
              </a:solidFill>
              <a:cs typeface="Calibri"/>
            </a:endParaRPr>
          </a:p>
        </p:txBody>
      </p:sp>
      <p:sp>
        <p:nvSpPr>
          <p:cNvPr id="4" name="TextBox 3">
            <a:extLst>
              <a:ext uri="{FF2B5EF4-FFF2-40B4-BE49-F238E27FC236}">
                <a16:creationId xmlns:a16="http://schemas.microsoft.com/office/drawing/2014/main" id="{F8E31923-09A1-C453-B2F6-5F1956A5694D}"/>
              </a:ext>
            </a:extLst>
          </p:cNvPr>
          <p:cNvSpPr txBox="1"/>
          <p:nvPr/>
        </p:nvSpPr>
        <p:spPr>
          <a:xfrm>
            <a:off x="864739" y="2689626"/>
            <a:ext cx="6600701"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cs typeface="Calibri"/>
              </a:rPr>
              <a:t>Not all student struggle with money or want the social aspect of the app, thus these features will be a low priority and probably not added in our earliest sprints</a:t>
            </a:r>
          </a:p>
          <a:p>
            <a:endParaRPr lang="en-GB">
              <a:cs typeface="Calibri"/>
            </a:endParaRPr>
          </a:p>
          <a:p>
            <a:r>
              <a:rPr lang="en-GB">
                <a:cs typeface="Calibri"/>
              </a:rPr>
              <a:t>Other features like searching for recipes are a core functionality of the app and it would be a good idea to include them in alpha</a:t>
            </a:r>
          </a:p>
        </p:txBody>
      </p:sp>
    </p:spTree>
    <p:extLst>
      <p:ext uri="{BB962C8B-B14F-4D97-AF65-F5344CB8AC3E}">
        <p14:creationId xmlns:p14="http://schemas.microsoft.com/office/powerpoint/2010/main" val="295365436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8FAEB-6854-2B20-6C93-1212198422C0}"/>
              </a:ext>
            </a:extLst>
          </p:cNvPr>
          <p:cNvSpPr>
            <a:spLocks noGrp="1"/>
          </p:cNvSpPr>
          <p:nvPr>
            <p:ph type="title"/>
          </p:nvPr>
        </p:nvSpPr>
        <p:spPr/>
        <p:txBody>
          <a:bodyPr/>
          <a:lstStyle/>
          <a:p>
            <a:r>
              <a:rPr lang="en-GB">
                <a:cs typeface="Calibri Light"/>
              </a:rPr>
              <a:t>Feature Prioritisation</a:t>
            </a:r>
            <a:endParaRPr lang="en-GB"/>
          </a:p>
        </p:txBody>
      </p:sp>
      <p:sp>
        <p:nvSpPr>
          <p:cNvPr id="3" name="Content Placeholder 2">
            <a:extLst>
              <a:ext uri="{FF2B5EF4-FFF2-40B4-BE49-F238E27FC236}">
                <a16:creationId xmlns:a16="http://schemas.microsoft.com/office/drawing/2014/main" id="{FA42C87E-9FDE-C4FC-0E4B-BFE383D1191E}"/>
              </a:ext>
            </a:extLst>
          </p:cNvPr>
          <p:cNvSpPr>
            <a:spLocks noGrp="1"/>
          </p:cNvSpPr>
          <p:nvPr>
            <p:ph idx="1"/>
          </p:nvPr>
        </p:nvSpPr>
        <p:spPr/>
        <p:txBody>
          <a:bodyPr vert="horz" lIns="0" tIns="45720" rIns="0" bIns="45720" rtlCol="0" anchor="t">
            <a:normAutofit fontScale="85000" lnSpcReduction="10000"/>
          </a:bodyPr>
          <a:lstStyle/>
          <a:p>
            <a:r>
              <a:rPr lang="en-GB" sz="2200">
                <a:cs typeface="Calibri"/>
              </a:rPr>
              <a:t>As seen in the Trello board on the previous slides, there are a lot of features that are planned. It is however not realistic that we will complete all of these, especially in early sprints, there may be some that will not be completed fully and even some that we will decide to abandon as we develop the solution and receive feedback. To reach a minimal viable product stage without being completely overwhelmed, we have prioritised a few features to implement to a basic standard</a:t>
            </a:r>
          </a:p>
          <a:p>
            <a:pPr marL="342900" indent="-342900">
              <a:buFont typeface="Arial" panose="020F0502020204030204" pitchFamily="34" charset="0"/>
              <a:buChar char="•"/>
            </a:pPr>
            <a:r>
              <a:rPr lang="en-GB" sz="2200">
                <a:cs typeface="Calibri"/>
              </a:rPr>
              <a:t>Login - </a:t>
            </a:r>
            <a:r>
              <a:rPr lang="en-GB">
                <a:cs typeface="Calibri"/>
              </a:rPr>
              <a:t>A</a:t>
            </a:r>
            <a:r>
              <a:rPr lang="en-GB" sz="2000">
                <a:cs typeface="Calibri"/>
              </a:rPr>
              <a:t> central point of the solution is that each user has their own account with settings, recipes and contacts etc</a:t>
            </a:r>
            <a:r>
              <a:rPr lang="en-GB">
                <a:cs typeface="Calibri"/>
              </a:rPr>
              <a:t>. Without this the site </a:t>
            </a:r>
            <a:endParaRPr lang="en-GB" sz="2000">
              <a:cs typeface="Calibri"/>
            </a:endParaRPr>
          </a:p>
          <a:p>
            <a:pPr marL="342900" indent="-342900">
              <a:buFont typeface="Arial" panose="020F0502020204030204" pitchFamily="34" charset="0"/>
              <a:buChar char="•"/>
            </a:pPr>
            <a:r>
              <a:rPr lang="en-GB">
                <a:cs typeface="Calibri"/>
              </a:rPr>
              <a:t>Recipe Searching – One of the core functions of the app is finding recipes. One main way to do this is through a keyword search</a:t>
            </a:r>
          </a:p>
          <a:p>
            <a:pPr marL="342900" indent="-342900">
              <a:buFont typeface="Arial" panose="020F0502020204030204" pitchFamily="34" charset="0"/>
              <a:buChar char="•"/>
            </a:pPr>
            <a:r>
              <a:rPr lang="en-GB">
                <a:cs typeface="Calibri"/>
              </a:rPr>
              <a:t>Virtual fridge – Each user can add and remove items of food they have in so that they will be recommended recipes that contain that item, aim to curb unnecessary purchases while the user has food they can use in and prevents food waste, can also be shared with other users</a:t>
            </a:r>
          </a:p>
          <a:p>
            <a:pPr marL="342900" indent="-342900">
              <a:buFont typeface="Arial" panose="020F0502020204030204" pitchFamily="34" charset="0"/>
              <a:buChar char="•"/>
            </a:pPr>
            <a:r>
              <a:rPr lang="en-GB">
                <a:cs typeface="Calibri"/>
              </a:rPr>
              <a:t>Saving of dietary requirements – dependant on login, essential to filter out recipes that may contain allergens. Can also be used to let friends know what they're allergic to so group cooking becomes more manageable</a:t>
            </a:r>
          </a:p>
        </p:txBody>
      </p:sp>
    </p:spTree>
    <p:extLst>
      <p:ext uri="{BB962C8B-B14F-4D97-AF65-F5344CB8AC3E}">
        <p14:creationId xmlns:p14="http://schemas.microsoft.com/office/powerpoint/2010/main" val="151088002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D75331-3B08-ADCB-4C48-CFC0C2F9E733}"/>
              </a:ext>
            </a:extLst>
          </p:cNvPr>
          <p:cNvSpPr>
            <a:spLocks noGrp="1"/>
          </p:cNvSpPr>
          <p:nvPr>
            <p:ph type="title"/>
          </p:nvPr>
        </p:nvSpPr>
        <p:spPr/>
        <p:txBody>
          <a:bodyPr/>
          <a:lstStyle/>
          <a:p>
            <a:r>
              <a:rPr lang="en-GB">
                <a:cs typeface="Calibri Light"/>
              </a:rPr>
              <a:t>GitHub Project Management</a:t>
            </a:r>
            <a:endParaRPr lang="en-GB"/>
          </a:p>
        </p:txBody>
      </p:sp>
      <p:sp>
        <p:nvSpPr>
          <p:cNvPr id="3" name="Content Placeholder 2">
            <a:extLst>
              <a:ext uri="{FF2B5EF4-FFF2-40B4-BE49-F238E27FC236}">
                <a16:creationId xmlns:a16="http://schemas.microsoft.com/office/drawing/2014/main" id="{DA482B02-80E2-A487-A24D-1AD97B5DDE62}"/>
              </a:ext>
            </a:extLst>
          </p:cNvPr>
          <p:cNvSpPr>
            <a:spLocks noGrp="1"/>
          </p:cNvSpPr>
          <p:nvPr>
            <p:ph idx="1"/>
          </p:nvPr>
        </p:nvSpPr>
        <p:spPr/>
        <p:txBody>
          <a:bodyPr vert="horz" lIns="0" tIns="45720" rIns="0" bIns="45720" rtlCol="0" anchor="t">
            <a:normAutofit/>
          </a:bodyPr>
          <a:lstStyle/>
          <a:p>
            <a:r>
              <a:rPr lang="en-GB">
                <a:cs typeface="Calibri"/>
              </a:rPr>
              <a:t>GitHub allows for developers to work on software simultaneously. Keeps track of different versions and all the changes that have occurred.</a:t>
            </a:r>
          </a:p>
          <a:p>
            <a:r>
              <a:rPr lang="en-GB">
                <a:cs typeface="Calibri"/>
              </a:rPr>
              <a:t>Separating features using branches</a:t>
            </a:r>
          </a:p>
          <a:p>
            <a:pPr>
              <a:buFont typeface="Arial" panose="020B0604020202020204" pitchFamily="34" charset="0"/>
              <a:buChar char="•"/>
            </a:pPr>
            <a:r>
              <a:rPr lang="en-GB">
                <a:cs typeface="Calibri"/>
              </a:rPr>
              <a:t>Splitting each feature into its own branch helps development</a:t>
            </a:r>
          </a:p>
          <a:p>
            <a:pPr>
              <a:buFont typeface="Arial" panose="020B0604020202020204" pitchFamily="34" charset="0"/>
              <a:buChar char="•"/>
            </a:pPr>
            <a:r>
              <a:rPr lang="en-GB">
                <a:cs typeface="Calibri"/>
              </a:rPr>
              <a:t>Streamlines development and ensures that no clashes occurs during development</a:t>
            </a:r>
          </a:p>
          <a:p>
            <a:pPr>
              <a:buFont typeface="Arial" panose="020B0604020202020204" pitchFamily="34" charset="0"/>
              <a:buChar char="•"/>
            </a:pPr>
            <a:r>
              <a:rPr lang="en-GB">
                <a:cs typeface="Calibri"/>
              </a:rPr>
              <a:t>Feature branches can be merged back to the live product once they have been verified </a:t>
            </a:r>
          </a:p>
          <a:p>
            <a:pPr>
              <a:buFont typeface="Arial" panose="020B0604020202020204" pitchFamily="34" charset="0"/>
              <a:buChar char="•"/>
            </a:pPr>
            <a:endParaRPr lang="en-GB">
              <a:cs typeface="Calibri"/>
            </a:endParaRPr>
          </a:p>
          <a:p>
            <a:pPr marL="0" indent="0">
              <a:buNone/>
            </a:pPr>
            <a:endParaRPr lang="en-GB">
              <a:cs typeface="Calibri"/>
            </a:endParaRPr>
          </a:p>
        </p:txBody>
      </p:sp>
    </p:spTree>
    <p:extLst>
      <p:ext uri="{BB962C8B-B14F-4D97-AF65-F5344CB8AC3E}">
        <p14:creationId xmlns:p14="http://schemas.microsoft.com/office/powerpoint/2010/main" val="112275940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60B4EA-627D-37DC-01DB-0645D163FDC8}"/>
              </a:ext>
            </a:extLst>
          </p:cNvPr>
          <p:cNvSpPr>
            <a:spLocks noGrp="1"/>
          </p:cNvSpPr>
          <p:nvPr>
            <p:ph type="title"/>
          </p:nvPr>
        </p:nvSpPr>
        <p:spPr/>
        <p:txBody>
          <a:bodyPr/>
          <a:lstStyle/>
          <a:p>
            <a:r>
              <a:rPr lang="en-GB">
                <a:solidFill>
                  <a:srgbClr val="FF0000"/>
                </a:solidFill>
                <a:cs typeface="Calibri Light"/>
              </a:rPr>
              <a:t>Estimation and prioritisation needs doing</a:t>
            </a:r>
            <a:endParaRPr lang="en-GB"/>
          </a:p>
        </p:txBody>
      </p:sp>
    </p:spTree>
    <p:extLst>
      <p:ext uri="{BB962C8B-B14F-4D97-AF65-F5344CB8AC3E}">
        <p14:creationId xmlns:p14="http://schemas.microsoft.com/office/powerpoint/2010/main" val="54613584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EB773F-DADA-F91E-68EA-CF6A8143C4A3}"/>
              </a:ext>
            </a:extLst>
          </p:cNvPr>
          <p:cNvSpPr>
            <a:spLocks noGrp="1"/>
          </p:cNvSpPr>
          <p:nvPr>
            <p:ph type="ctrTitle"/>
          </p:nvPr>
        </p:nvSpPr>
        <p:spPr/>
        <p:txBody>
          <a:bodyPr/>
          <a:lstStyle/>
          <a:p>
            <a:r>
              <a:rPr lang="en-GB">
                <a:cs typeface="Calibri Light"/>
              </a:rPr>
              <a:t>ALPHA PHASE</a:t>
            </a:r>
            <a:endParaRPr lang="en-GB"/>
          </a:p>
        </p:txBody>
      </p:sp>
    </p:spTree>
    <p:extLst>
      <p:ext uri="{BB962C8B-B14F-4D97-AF65-F5344CB8AC3E}">
        <p14:creationId xmlns:p14="http://schemas.microsoft.com/office/powerpoint/2010/main" val="87489318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89FC9C-4938-EAF9-A1C0-AA56B125A677}"/>
              </a:ext>
            </a:extLst>
          </p:cNvPr>
          <p:cNvSpPr>
            <a:spLocks noGrp="1"/>
          </p:cNvSpPr>
          <p:nvPr>
            <p:ph type="ctrTitle"/>
          </p:nvPr>
        </p:nvSpPr>
        <p:spPr/>
        <p:txBody>
          <a:bodyPr/>
          <a:lstStyle/>
          <a:p>
            <a:r>
              <a:rPr lang="en-US">
                <a:cs typeface="Calibri Light"/>
              </a:rPr>
              <a:t>The following is the project planning side:</a:t>
            </a:r>
            <a:endParaRPr lang="en-US"/>
          </a:p>
        </p:txBody>
      </p:sp>
      <p:sp>
        <p:nvSpPr>
          <p:cNvPr id="3" name="Subtitle 2">
            <a:extLst>
              <a:ext uri="{FF2B5EF4-FFF2-40B4-BE49-F238E27FC236}">
                <a16:creationId xmlns:a16="http://schemas.microsoft.com/office/drawing/2014/main" id="{C1D3A9B9-1E8E-13B2-BBE2-217FBE5F6CE9}"/>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396321240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9DE45F0-3737-9E51-7E4E-0577CC55DE80}"/>
              </a:ext>
            </a:extLst>
          </p:cNvPr>
          <p:cNvSpPr>
            <a:spLocks noGrp="1"/>
          </p:cNvSpPr>
          <p:nvPr>
            <p:ph type="ctrTitle"/>
          </p:nvPr>
        </p:nvSpPr>
        <p:spPr/>
        <p:txBody>
          <a:bodyPr/>
          <a:lstStyle/>
          <a:p>
            <a:r>
              <a:rPr lang="en-GB"/>
              <a:t>Sprint 1:</a:t>
            </a:r>
          </a:p>
        </p:txBody>
      </p:sp>
      <p:sp>
        <p:nvSpPr>
          <p:cNvPr id="5" name="Subtitle 4">
            <a:extLst>
              <a:ext uri="{FF2B5EF4-FFF2-40B4-BE49-F238E27FC236}">
                <a16:creationId xmlns:a16="http://schemas.microsoft.com/office/drawing/2014/main" id="{92BA6CC8-CD7C-2644-86B2-5C078FA7B24E}"/>
              </a:ext>
            </a:extLst>
          </p:cNvPr>
          <p:cNvSpPr>
            <a:spLocks noGrp="1"/>
          </p:cNvSpPr>
          <p:nvPr>
            <p:ph type="subTitle" idx="1"/>
          </p:nvPr>
        </p:nvSpPr>
        <p:spPr/>
        <p:txBody>
          <a:bodyPr/>
          <a:lstStyle/>
          <a:p>
            <a:endParaRPr lang="en-GB"/>
          </a:p>
        </p:txBody>
      </p:sp>
    </p:spTree>
    <p:extLst>
      <p:ext uri="{BB962C8B-B14F-4D97-AF65-F5344CB8AC3E}">
        <p14:creationId xmlns:p14="http://schemas.microsoft.com/office/powerpoint/2010/main" val="1122203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C940D6-4051-0B33-7C9E-B3921DFE6A88}"/>
              </a:ext>
            </a:extLst>
          </p:cNvPr>
          <p:cNvSpPr>
            <a:spLocks noGrp="1"/>
          </p:cNvSpPr>
          <p:nvPr>
            <p:ph type="title"/>
          </p:nvPr>
        </p:nvSpPr>
        <p:spPr/>
        <p:txBody>
          <a:bodyPr/>
          <a:lstStyle/>
          <a:p>
            <a:r>
              <a:rPr lang="en-GB"/>
              <a:t>Brainstorming Ideas</a:t>
            </a:r>
          </a:p>
        </p:txBody>
      </p:sp>
      <p:pic>
        <p:nvPicPr>
          <p:cNvPr id="13" name="Picture 12">
            <a:extLst>
              <a:ext uri="{FF2B5EF4-FFF2-40B4-BE49-F238E27FC236}">
                <a16:creationId xmlns:a16="http://schemas.microsoft.com/office/drawing/2014/main" id="{DD1D9011-5519-BE85-ADB5-DE78A6B6E76C}"/>
              </a:ext>
            </a:extLst>
          </p:cNvPr>
          <p:cNvPicPr>
            <a:picLocks noChangeAspect="1"/>
          </p:cNvPicPr>
          <p:nvPr/>
        </p:nvPicPr>
        <p:blipFill>
          <a:blip r:embed="rId2"/>
          <a:stretch>
            <a:fillRect/>
          </a:stretch>
        </p:blipFill>
        <p:spPr>
          <a:xfrm>
            <a:off x="6197183" y="3748527"/>
            <a:ext cx="5191850" cy="1838582"/>
          </a:xfrm>
          <a:prstGeom prst="rect">
            <a:avLst/>
          </a:prstGeom>
        </p:spPr>
      </p:pic>
      <p:pic>
        <p:nvPicPr>
          <p:cNvPr id="15" name="Picture 14">
            <a:extLst>
              <a:ext uri="{FF2B5EF4-FFF2-40B4-BE49-F238E27FC236}">
                <a16:creationId xmlns:a16="http://schemas.microsoft.com/office/drawing/2014/main" id="{C4995EDE-0A5F-08D8-7BFC-B287F7BB80AA}"/>
              </a:ext>
            </a:extLst>
          </p:cNvPr>
          <p:cNvPicPr>
            <a:picLocks noChangeAspect="1"/>
          </p:cNvPicPr>
          <p:nvPr/>
        </p:nvPicPr>
        <p:blipFill>
          <a:blip r:embed="rId3"/>
          <a:stretch>
            <a:fillRect/>
          </a:stretch>
        </p:blipFill>
        <p:spPr>
          <a:xfrm>
            <a:off x="901613" y="2176127"/>
            <a:ext cx="4563112" cy="1133633"/>
          </a:xfrm>
          <a:prstGeom prst="rect">
            <a:avLst/>
          </a:prstGeom>
        </p:spPr>
      </p:pic>
      <p:pic>
        <p:nvPicPr>
          <p:cNvPr id="17" name="Picture 16">
            <a:extLst>
              <a:ext uri="{FF2B5EF4-FFF2-40B4-BE49-F238E27FC236}">
                <a16:creationId xmlns:a16="http://schemas.microsoft.com/office/drawing/2014/main" id="{75D3DFB9-6618-59D7-78CE-92531BDEB593}"/>
              </a:ext>
            </a:extLst>
          </p:cNvPr>
          <p:cNvPicPr>
            <a:picLocks noChangeAspect="1"/>
          </p:cNvPicPr>
          <p:nvPr/>
        </p:nvPicPr>
        <p:blipFill>
          <a:blip r:embed="rId4"/>
          <a:stretch>
            <a:fillRect/>
          </a:stretch>
        </p:blipFill>
        <p:spPr>
          <a:xfrm>
            <a:off x="6140025" y="1921352"/>
            <a:ext cx="5306165" cy="1124107"/>
          </a:xfrm>
          <a:prstGeom prst="rect">
            <a:avLst/>
          </a:prstGeom>
        </p:spPr>
      </p:pic>
      <p:pic>
        <p:nvPicPr>
          <p:cNvPr id="19" name="Picture 18">
            <a:extLst>
              <a:ext uri="{FF2B5EF4-FFF2-40B4-BE49-F238E27FC236}">
                <a16:creationId xmlns:a16="http://schemas.microsoft.com/office/drawing/2014/main" id="{747D32DD-DEB7-293B-C4D6-9DE949B812D3}"/>
              </a:ext>
            </a:extLst>
          </p:cNvPr>
          <p:cNvPicPr>
            <a:picLocks noChangeAspect="1"/>
          </p:cNvPicPr>
          <p:nvPr/>
        </p:nvPicPr>
        <p:blipFill>
          <a:blip r:embed="rId5"/>
          <a:stretch>
            <a:fillRect/>
          </a:stretch>
        </p:blipFill>
        <p:spPr>
          <a:xfrm>
            <a:off x="783917" y="3748527"/>
            <a:ext cx="5210902" cy="2048161"/>
          </a:xfrm>
          <a:prstGeom prst="rect">
            <a:avLst/>
          </a:prstGeom>
        </p:spPr>
      </p:pic>
    </p:spTree>
    <p:extLst>
      <p:ext uri="{BB962C8B-B14F-4D97-AF65-F5344CB8AC3E}">
        <p14:creationId xmlns:p14="http://schemas.microsoft.com/office/powerpoint/2010/main" val="121381938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A736A3-6C97-091F-453D-45AA595B0824}"/>
              </a:ext>
            </a:extLst>
          </p:cNvPr>
          <p:cNvSpPr>
            <a:spLocks noGrp="1"/>
          </p:cNvSpPr>
          <p:nvPr>
            <p:ph type="title"/>
          </p:nvPr>
        </p:nvSpPr>
        <p:spPr/>
        <p:txBody>
          <a:bodyPr/>
          <a:lstStyle/>
          <a:p>
            <a:r>
              <a:rPr lang="en-GB">
                <a:cs typeface="Calibri Light"/>
              </a:rPr>
              <a:t>David</a:t>
            </a:r>
            <a:endParaRPr lang="en-GB"/>
          </a:p>
        </p:txBody>
      </p:sp>
      <p:sp>
        <p:nvSpPr>
          <p:cNvPr id="3" name="Text Placeholder 2">
            <a:extLst>
              <a:ext uri="{FF2B5EF4-FFF2-40B4-BE49-F238E27FC236}">
                <a16:creationId xmlns:a16="http://schemas.microsoft.com/office/drawing/2014/main" id="{20E46759-B22D-E8BC-9B44-A1049250200D}"/>
              </a:ext>
            </a:extLst>
          </p:cNvPr>
          <p:cNvSpPr>
            <a:spLocks noGrp="1"/>
          </p:cNvSpPr>
          <p:nvPr>
            <p:ph type="body" idx="1"/>
          </p:nvPr>
        </p:nvSpPr>
        <p:spPr/>
        <p:txBody>
          <a:bodyPr/>
          <a:lstStyle/>
          <a:p>
            <a:r>
              <a:rPr lang="en-GB">
                <a:cs typeface="Calibri Light"/>
              </a:rPr>
              <a:t>For the alpha sprint I will be working on designing and creating a database which will be added to Chris' Back end of the app</a:t>
            </a:r>
          </a:p>
        </p:txBody>
      </p:sp>
    </p:spTree>
    <p:extLst>
      <p:ext uri="{BB962C8B-B14F-4D97-AF65-F5344CB8AC3E}">
        <p14:creationId xmlns:p14="http://schemas.microsoft.com/office/powerpoint/2010/main" val="273882670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14A14C-554B-3095-340B-FE5156D2B242}"/>
              </a:ext>
            </a:extLst>
          </p:cNvPr>
          <p:cNvSpPr>
            <a:spLocks noGrp="1"/>
          </p:cNvSpPr>
          <p:nvPr>
            <p:ph type="title"/>
          </p:nvPr>
        </p:nvSpPr>
        <p:spPr/>
        <p:txBody>
          <a:bodyPr/>
          <a:lstStyle/>
          <a:p>
            <a:r>
              <a:rPr lang="en-GB">
                <a:cs typeface="Calibri Light"/>
              </a:rPr>
              <a:t>Database Design</a:t>
            </a:r>
            <a:endParaRPr lang="en-GB"/>
          </a:p>
        </p:txBody>
      </p:sp>
      <p:pic>
        <p:nvPicPr>
          <p:cNvPr id="4" name="Picture 4" descr="Table&#10;&#10;Description automatically generated">
            <a:extLst>
              <a:ext uri="{FF2B5EF4-FFF2-40B4-BE49-F238E27FC236}">
                <a16:creationId xmlns:a16="http://schemas.microsoft.com/office/drawing/2014/main" id="{280C8DC5-8569-6F9B-0473-50116F228925}"/>
              </a:ext>
            </a:extLst>
          </p:cNvPr>
          <p:cNvPicPr>
            <a:picLocks noChangeAspect="1"/>
          </p:cNvPicPr>
          <p:nvPr/>
        </p:nvPicPr>
        <p:blipFill>
          <a:blip r:embed="rId2"/>
          <a:stretch>
            <a:fillRect/>
          </a:stretch>
        </p:blipFill>
        <p:spPr>
          <a:xfrm>
            <a:off x="253042" y="1821396"/>
            <a:ext cx="3447690" cy="4537924"/>
          </a:xfrm>
          <a:prstGeom prst="rect">
            <a:avLst/>
          </a:prstGeom>
        </p:spPr>
      </p:pic>
      <p:sp>
        <p:nvSpPr>
          <p:cNvPr id="3" name="TextBox 2">
            <a:extLst>
              <a:ext uri="{FF2B5EF4-FFF2-40B4-BE49-F238E27FC236}">
                <a16:creationId xmlns:a16="http://schemas.microsoft.com/office/drawing/2014/main" id="{35BF3134-59FD-81B5-68C1-BC3383B4331E}"/>
              </a:ext>
            </a:extLst>
          </p:cNvPr>
          <p:cNvSpPr txBox="1"/>
          <p:nvPr/>
        </p:nvSpPr>
        <p:spPr>
          <a:xfrm>
            <a:off x="4272641" y="2163534"/>
            <a:ext cx="5415642" cy="39703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cs typeface="Calibri"/>
              </a:rPr>
              <a:t>Initially, we need the database to store users and recipes. Here was my initial idea: A users table and a recipes table with columns for associated information and one to many relationships implemented as just a comma separated list.</a:t>
            </a:r>
          </a:p>
          <a:p>
            <a:endParaRPr lang="en-GB">
              <a:cs typeface="Calibri"/>
            </a:endParaRPr>
          </a:p>
          <a:p>
            <a:r>
              <a:rPr lang="en-GB">
                <a:ea typeface="+mn-lt"/>
                <a:cs typeface="+mn-lt"/>
              </a:rPr>
              <a:t>For our app to function, we will need a database to store user info and recipes, as well as other information.</a:t>
            </a:r>
            <a:endParaRPr lang="en-US">
              <a:ea typeface="+mn-lt"/>
              <a:cs typeface="+mn-lt"/>
            </a:endParaRPr>
          </a:p>
          <a:p>
            <a:r>
              <a:rPr lang="en-GB">
                <a:ea typeface="+mn-lt"/>
                <a:cs typeface="+mn-lt"/>
              </a:rPr>
              <a:t>A few features like friends lists and social posts will be implemented in later sprints so we will not be implementing tables necessary for them, but the database design anticipates some features which may be added in the next sprints.</a:t>
            </a:r>
            <a:endParaRPr lang="en-GB"/>
          </a:p>
        </p:txBody>
      </p:sp>
    </p:spTree>
    <p:extLst>
      <p:ext uri="{BB962C8B-B14F-4D97-AF65-F5344CB8AC3E}">
        <p14:creationId xmlns:p14="http://schemas.microsoft.com/office/powerpoint/2010/main" val="298423259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156A8-502E-C4ED-DF29-5AB402EF160C}"/>
              </a:ext>
            </a:extLst>
          </p:cNvPr>
          <p:cNvSpPr>
            <a:spLocks noGrp="1"/>
          </p:cNvSpPr>
          <p:nvPr>
            <p:ph type="title"/>
          </p:nvPr>
        </p:nvSpPr>
        <p:spPr/>
        <p:txBody>
          <a:bodyPr/>
          <a:lstStyle/>
          <a:p>
            <a:r>
              <a:rPr lang="en-GB">
                <a:ea typeface="+mj-lt"/>
                <a:cs typeface="+mj-lt"/>
              </a:rPr>
              <a:t>Database Design</a:t>
            </a:r>
            <a:endParaRPr lang="en-US"/>
          </a:p>
        </p:txBody>
      </p:sp>
      <p:sp>
        <p:nvSpPr>
          <p:cNvPr id="5" name="TextBox 4">
            <a:extLst>
              <a:ext uri="{FF2B5EF4-FFF2-40B4-BE49-F238E27FC236}">
                <a16:creationId xmlns:a16="http://schemas.microsoft.com/office/drawing/2014/main" id="{030D8514-E7AA-70C4-C144-B05E9819F798}"/>
              </a:ext>
            </a:extLst>
          </p:cNvPr>
          <p:cNvSpPr txBox="1"/>
          <p:nvPr/>
        </p:nvSpPr>
        <p:spPr>
          <a:xfrm>
            <a:off x="5737264" y="2034885"/>
            <a:ext cx="5415642" cy="375487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ea typeface="+mn-lt"/>
                <a:cs typeface="+mn-lt"/>
              </a:rPr>
              <a:t>After finishing the initial database design I had it peer reviewed at one of our scrum meetings.</a:t>
            </a:r>
            <a:endParaRPr lang="en-US">
              <a:ea typeface="+mn-lt"/>
              <a:cs typeface="+mn-lt"/>
            </a:endParaRPr>
          </a:p>
          <a:p>
            <a:r>
              <a:rPr lang="en-GB">
                <a:cs typeface="Calibri"/>
              </a:rPr>
              <a:t>The team decided that it would be better to normalise the database so one to many relationships would be on separate tables.</a:t>
            </a:r>
          </a:p>
          <a:p>
            <a:endParaRPr lang="en-GB">
              <a:cs typeface="Calibri"/>
            </a:endParaRPr>
          </a:p>
          <a:p>
            <a:r>
              <a:rPr lang="en-GB">
                <a:cs typeface="Calibri"/>
              </a:rPr>
              <a:t>I modified the schema and at a second peer review everyone was happy so I moved to writing the script to create the database and fill it with test data</a:t>
            </a:r>
          </a:p>
          <a:p>
            <a:r>
              <a:rPr lang="en-GB">
                <a:cs typeface="Calibri"/>
              </a:rPr>
              <a:t>Speaking with Chris who was working on the infrastructure for our app, he recommended Microsoft SQL Server Management Studio and explained how everything would work on his end.</a:t>
            </a:r>
          </a:p>
        </p:txBody>
      </p:sp>
      <p:pic>
        <p:nvPicPr>
          <p:cNvPr id="7" name="Picture 7" descr="Graphical user interface, text, website&#10;&#10;Description automatically generated">
            <a:extLst>
              <a:ext uri="{FF2B5EF4-FFF2-40B4-BE49-F238E27FC236}">
                <a16:creationId xmlns:a16="http://schemas.microsoft.com/office/drawing/2014/main" id="{7A8C93A0-4F2E-4B1D-AB3B-5E312712B5D6}"/>
              </a:ext>
            </a:extLst>
          </p:cNvPr>
          <p:cNvPicPr>
            <a:picLocks noChangeAspect="1"/>
          </p:cNvPicPr>
          <p:nvPr/>
        </p:nvPicPr>
        <p:blipFill>
          <a:blip r:embed="rId2"/>
          <a:stretch>
            <a:fillRect/>
          </a:stretch>
        </p:blipFill>
        <p:spPr>
          <a:xfrm>
            <a:off x="191984" y="2130436"/>
            <a:ext cx="4920342" cy="3626322"/>
          </a:xfrm>
          <a:prstGeom prst="rect">
            <a:avLst/>
          </a:prstGeom>
        </p:spPr>
      </p:pic>
    </p:spTree>
    <p:extLst>
      <p:ext uri="{BB962C8B-B14F-4D97-AF65-F5344CB8AC3E}">
        <p14:creationId xmlns:p14="http://schemas.microsoft.com/office/powerpoint/2010/main" val="163888314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61A69F-5AF0-DA89-B4A3-DC7B5DEA9142}"/>
              </a:ext>
            </a:extLst>
          </p:cNvPr>
          <p:cNvSpPr>
            <a:spLocks noGrp="1"/>
          </p:cNvSpPr>
          <p:nvPr>
            <p:ph type="title"/>
          </p:nvPr>
        </p:nvSpPr>
        <p:spPr/>
        <p:txBody>
          <a:bodyPr/>
          <a:lstStyle/>
          <a:p>
            <a:endParaRPr lang="en-GB"/>
          </a:p>
        </p:txBody>
      </p:sp>
      <p:pic>
        <p:nvPicPr>
          <p:cNvPr id="4" name="Picture 4" descr="A picture containing diagram&#10;&#10;Description automatically generated">
            <a:extLst>
              <a:ext uri="{FF2B5EF4-FFF2-40B4-BE49-F238E27FC236}">
                <a16:creationId xmlns:a16="http://schemas.microsoft.com/office/drawing/2014/main" id="{541F5648-675C-3190-7753-C431D3497D79}"/>
              </a:ext>
            </a:extLst>
          </p:cNvPr>
          <p:cNvPicPr>
            <a:picLocks noGrp="1" noChangeAspect="1"/>
          </p:cNvPicPr>
          <p:nvPr>
            <p:ph idx="1"/>
          </p:nvPr>
        </p:nvPicPr>
        <p:blipFill>
          <a:blip r:embed="rId2"/>
          <a:stretch>
            <a:fillRect/>
          </a:stretch>
        </p:blipFill>
        <p:spPr>
          <a:xfrm>
            <a:off x="1099073" y="1944695"/>
            <a:ext cx="3642138" cy="4023360"/>
          </a:xfrm>
        </p:spPr>
      </p:pic>
    </p:spTree>
    <p:extLst>
      <p:ext uri="{BB962C8B-B14F-4D97-AF65-F5344CB8AC3E}">
        <p14:creationId xmlns:p14="http://schemas.microsoft.com/office/powerpoint/2010/main" val="390212808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FE2C589-FA5B-E72A-4231-A417F79EE7DA}"/>
              </a:ext>
            </a:extLst>
          </p:cNvPr>
          <p:cNvPicPr>
            <a:picLocks noChangeAspect="1"/>
          </p:cNvPicPr>
          <p:nvPr/>
        </p:nvPicPr>
        <p:blipFill>
          <a:blip r:embed="rId2"/>
          <a:stretch>
            <a:fillRect/>
          </a:stretch>
        </p:blipFill>
        <p:spPr>
          <a:xfrm>
            <a:off x="1306280" y="1988307"/>
            <a:ext cx="2859339" cy="4132206"/>
          </a:xfrm>
          <a:prstGeom prst="rect">
            <a:avLst/>
          </a:prstGeom>
        </p:spPr>
      </p:pic>
      <p:pic>
        <p:nvPicPr>
          <p:cNvPr id="5" name="Picture 4">
            <a:extLst>
              <a:ext uri="{FF2B5EF4-FFF2-40B4-BE49-F238E27FC236}">
                <a16:creationId xmlns:a16="http://schemas.microsoft.com/office/drawing/2014/main" id="{E3A72559-84E6-1CF9-1FF6-F7E1CD454254}"/>
              </a:ext>
            </a:extLst>
          </p:cNvPr>
          <p:cNvPicPr>
            <a:picLocks noChangeAspect="1"/>
          </p:cNvPicPr>
          <p:nvPr/>
        </p:nvPicPr>
        <p:blipFill>
          <a:blip r:embed="rId3"/>
          <a:stretch>
            <a:fillRect/>
          </a:stretch>
        </p:blipFill>
        <p:spPr>
          <a:xfrm>
            <a:off x="4376051" y="1887898"/>
            <a:ext cx="4711965" cy="4310433"/>
          </a:xfrm>
          <a:prstGeom prst="rect">
            <a:avLst/>
          </a:prstGeom>
        </p:spPr>
      </p:pic>
      <p:sp>
        <p:nvSpPr>
          <p:cNvPr id="6" name="Title 5">
            <a:extLst>
              <a:ext uri="{FF2B5EF4-FFF2-40B4-BE49-F238E27FC236}">
                <a16:creationId xmlns:a16="http://schemas.microsoft.com/office/drawing/2014/main" id="{5956A541-87CF-DEB2-F8C8-314DB8D8A1EE}"/>
              </a:ext>
            </a:extLst>
          </p:cNvPr>
          <p:cNvSpPr>
            <a:spLocks noGrp="1"/>
          </p:cNvSpPr>
          <p:nvPr>
            <p:ph type="title"/>
          </p:nvPr>
        </p:nvSpPr>
        <p:spPr/>
        <p:txBody>
          <a:bodyPr/>
          <a:lstStyle/>
          <a:p>
            <a:r>
              <a:rPr lang="en-GB"/>
              <a:t>Scripts</a:t>
            </a:r>
          </a:p>
        </p:txBody>
      </p:sp>
    </p:spTree>
    <p:extLst>
      <p:ext uri="{BB962C8B-B14F-4D97-AF65-F5344CB8AC3E}">
        <p14:creationId xmlns:p14="http://schemas.microsoft.com/office/powerpoint/2010/main" val="298523635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D7D6F2-6F07-5EF4-CAD0-5825F020ED25}"/>
              </a:ext>
            </a:extLst>
          </p:cNvPr>
          <p:cNvSpPr>
            <a:spLocks noGrp="1"/>
          </p:cNvSpPr>
          <p:nvPr>
            <p:ph type="title"/>
          </p:nvPr>
        </p:nvSpPr>
        <p:spPr/>
        <p:txBody>
          <a:bodyPr/>
          <a:lstStyle/>
          <a:p>
            <a:r>
              <a:rPr lang="en-GB"/>
              <a:t>Database Implementation</a:t>
            </a:r>
          </a:p>
        </p:txBody>
      </p:sp>
      <p:sp>
        <p:nvSpPr>
          <p:cNvPr id="3" name="Content Placeholder 2">
            <a:extLst>
              <a:ext uri="{FF2B5EF4-FFF2-40B4-BE49-F238E27FC236}">
                <a16:creationId xmlns:a16="http://schemas.microsoft.com/office/drawing/2014/main" id="{E9E01CD1-9903-EAB9-F47C-3AAAB12E181B}"/>
              </a:ext>
            </a:extLst>
          </p:cNvPr>
          <p:cNvSpPr>
            <a:spLocks noGrp="1"/>
          </p:cNvSpPr>
          <p:nvPr>
            <p:ph idx="1"/>
          </p:nvPr>
        </p:nvSpPr>
        <p:spPr/>
        <p:txBody>
          <a:bodyPr/>
          <a:lstStyle/>
          <a:p>
            <a:r>
              <a:rPr lang="en-GB"/>
              <a:t>After I finished the schema and script, I spoke to Chris, who had set up the host for the SQL database. Using Microsoft SQL Server Management Studio I created the actual database ready for our next sprint. I then pushed my scripts to GitHub. This concluded my side of the first sprint</a:t>
            </a:r>
          </a:p>
        </p:txBody>
      </p:sp>
    </p:spTree>
    <p:extLst>
      <p:ext uri="{BB962C8B-B14F-4D97-AF65-F5344CB8AC3E}">
        <p14:creationId xmlns:p14="http://schemas.microsoft.com/office/powerpoint/2010/main" val="380411905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A736A3-6C97-091F-453D-45AA595B0824}"/>
              </a:ext>
            </a:extLst>
          </p:cNvPr>
          <p:cNvSpPr>
            <a:spLocks noGrp="1"/>
          </p:cNvSpPr>
          <p:nvPr>
            <p:ph type="ctrTitle"/>
          </p:nvPr>
        </p:nvSpPr>
        <p:spPr/>
        <p:txBody>
          <a:bodyPr/>
          <a:lstStyle/>
          <a:p>
            <a:r>
              <a:rPr lang="en-GB">
                <a:cs typeface="Calibri Light"/>
              </a:rPr>
              <a:t>Nikolai</a:t>
            </a:r>
            <a:endParaRPr lang="en-GB"/>
          </a:p>
        </p:txBody>
      </p:sp>
    </p:spTree>
    <p:extLst>
      <p:ext uri="{BB962C8B-B14F-4D97-AF65-F5344CB8AC3E}">
        <p14:creationId xmlns:p14="http://schemas.microsoft.com/office/powerpoint/2010/main" val="347481722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C31AD8-B5F1-5C29-40BD-4C139C4DA28F}"/>
              </a:ext>
            </a:extLst>
          </p:cNvPr>
          <p:cNvSpPr>
            <a:spLocks noGrp="1"/>
          </p:cNvSpPr>
          <p:nvPr>
            <p:ph type="title"/>
          </p:nvPr>
        </p:nvSpPr>
        <p:spPr/>
        <p:txBody>
          <a:bodyPr/>
          <a:lstStyle/>
          <a:p>
            <a:r>
              <a:rPr lang="en-GB"/>
              <a:t>GDPR</a:t>
            </a:r>
          </a:p>
        </p:txBody>
      </p:sp>
      <p:sp>
        <p:nvSpPr>
          <p:cNvPr id="3" name="Content Placeholder 2">
            <a:extLst>
              <a:ext uri="{FF2B5EF4-FFF2-40B4-BE49-F238E27FC236}">
                <a16:creationId xmlns:a16="http://schemas.microsoft.com/office/drawing/2014/main" id="{70EFF24B-2ABD-CB3F-3C78-638E26DEB487}"/>
              </a:ext>
            </a:extLst>
          </p:cNvPr>
          <p:cNvSpPr>
            <a:spLocks noGrp="1"/>
          </p:cNvSpPr>
          <p:nvPr>
            <p:ph idx="1"/>
          </p:nvPr>
        </p:nvSpPr>
        <p:spPr/>
        <p:txBody>
          <a:bodyPr/>
          <a:lstStyle/>
          <a:p>
            <a:r>
              <a:rPr lang="en-GB"/>
              <a:t>Laws that outlines how a persons data is used processed and stored</a:t>
            </a:r>
          </a:p>
          <a:p>
            <a:r>
              <a:rPr lang="en-GB"/>
              <a:t>Users must accept for their data to be processed</a:t>
            </a:r>
          </a:p>
          <a:p>
            <a:r>
              <a:rPr lang="en-GB"/>
              <a:t>How information is used must be clearly explain</a:t>
            </a:r>
          </a:p>
          <a:p>
            <a:endParaRPr lang="en-GB"/>
          </a:p>
          <a:p>
            <a:pPr marL="0" indent="0">
              <a:buNone/>
            </a:pPr>
            <a:r>
              <a:rPr lang="en-GB"/>
              <a:t>We will be storing user emails as a way to identify unique users and associate them with an internal account. Location can also be used to quickly find nearby shops and the prices of ingredients</a:t>
            </a:r>
          </a:p>
        </p:txBody>
      </p:sp>
    </p:spTree>
    <p:extLst>
      <p:ext uri="{BB962C8B-B14F-4D97-AF65-F5344CB8AC3E}">
        <p14:creationId xmlns:p14="http://schemas.microsoft.com/office/powerpoint/2010/main" val="72625721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95A9A4-D596-685F-7C09-8912FDC683B0}"/>
              </a:ext>
            </a:extLst>
          </p:cNvPr>
          <p:cNvSpPr>
            <a:spLocks noGrp="1"/>
          </p:cNvSpPr>
          <p:nvPr>
            <p:ph type="title"/>
          </p:nvPr>
        </p:nvSpPr>
        <p:spPr/>
        <p:txBody>
          <a:bodyPr/>
          <a:lstStyle/>
          <a:p>
            <a:r>
              <a:rPr lang="en-GB"/>
              <a:t>Cookies</a:t>
            </a:r>
          </a:p>
        </p:txBody>
      </p:sp>
      <p:sp>
        <p:nvSpPr>
          <p:cNvPr id="3" name="Content Placeholder 2">
            <a:extLst>
              <a:ext uri="{FF2B5EF4-FFF2-40B4-BE49-F238E27FC236}">
                <a16:creationId xmlns:a16="http://schemas.microsoft.com/office/drawing/2014/main" id="{09810920-18FB-F09F-354E-673B5B8AA763}"/>
              </a:ext>
            </a:extLst>
          </p:cNvPr>
          <p:cNvSpPr>
            <a:spLocks noGrp="1"/>
          </p:cNvSpPr>
          <p:nvPr>
            <p:ph idx="1"/>
          </p:nvPr>
        </p:nvSpPr>
        <p:spPr/>
        <p:txBody>
          <a:bodyPr/>
          <a:lstStyle/>
          <a:p>
            <a:pPr marL="0" indent="0">
              <a:buNone/>
            </a:pPr>
            <a:r>
              <a:rPr lang="en-GB"/>
              <a:t>Operations cookies</a:t>
            </a:r>
          </a:p>
          <a:p>
            <a:r>
              <a:rPr lang="en-GB"/>
              <a:t>Recognising you when you sign-in </a:t>
            </a:r>
          </a:p>
          <a:p>
            <a:r>
              <a:rPr lang="en-GB"/>
              <a:t>Keeping track of items stored in your shopping basket.</a:t>
            </a:r>
          </a:p>
          <a:p>
            <a:r>
              <a:rPr lang="en-GB"/>
              <a:t>Keeping track of your preferences such as language and accessibility needs.</a:t>
            </a:r>
          </a:p>
          <a:p>
            <a:endParaRPr lang="en-GB"/>
          </a:p>
          <a:p>
            <a:pPr marL="0" indent="0">
              <a:buNone/>
            </a:pPr>
            <a:r>
              <a:rPr lang="en-GB"/>
              <a:t>We will only be using operational cookies to help with the user experience while using the systems provided.</a:t>
            </a:r>
          </a:p>
        </p:txBody>
      </p:sp>
    </p:spTree>
    <p:extLst>
      <p:ext uri="{BB962C8B-B14F-4D97-AF65-F5344CB8AC3E}">
        <p14:creationId xmlns:p14="http://schemas.microsoft.com/office/powerpoint/2010/main" val="259616032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A736A3-6C97-091F-453D-45AA595B0824}"/>
              </a:ext>
            </a:extLst>
          </p:cNvPr>
          <p:cNvSpPr>
            <a:spLocks noGrp="1"/>
          </p:cNvSpPr>
          <p:nvPr>
            <p:ph type="ctrTitle"/>
          </p:nvPr>
        </p:nvSpPr>
        <p:spPr/>
        <p:txBody>
          <a:bodyPr/>
          <a:lstStyle/>
          <a:p>
            <a:r>
              <a:rPr lang="en-GB">
                <a:cs typeface="Calibri Light"/>
              </a:rPr>
              <a:t>Chris</a:t>
            </a:r>
            <a:endParaRPr lang="en-GB"/>
          </a:p>
        </p:txBody>
      </p:sp>
    </p:spTree>
    <p:extLst>
      <p:ext uri="{BB962C8B-B14F-4D97-AF65-F5344CB8AC3E}">
        <p14:creationId xmlns:p14="http://schemas.microsoft.com/office/powerpoint/2010/main" val="34768560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C91C85-3486-C0DA-6AB1-E77F14A4B637}"/>
              </a:ext>
            </a:extLst>
          </p:cNvPr>
          <p:cNvSpPr>
            <a:spLocks noGrp="1"/>
          </p:cNvSpPr>
          <p:nvPr>
            <p:ph type="title"/>
          </p:nvPr>
        </p:nvSpPr>
        <p:spPr/>
        <p:txBody>
          <a:bodyPr/>
          <a:lstStyle/>
          <a:p>
            <a:r>
              <a:rPr lang="en-US">
                <a:ea typeface="Calibri Light"/>
                <a:cs typeface="Calibri Light"/>
              </a:rPr>
              <a:t>Recipe Thesaurus</a:t>
            </a:r>
            <a:endParaRPr lang="en-US"/>
          </a:p>
        </p:txBody>
      </p:sp>
      <p:graphicFrame>
        <p:nvGraphicFramePr>
          <p:cNvPr id="5" name="Content Placeholder 2">
            <a:extLst>
              <a:ext uri="{FF2B5EF4-FFF2-40B4-BE49-F238E27FC236}">
                <a16:creationId xmlns:a16="http://schemas.microsoft.com/office/drawing/2014/main" id="{DD620B4D-2D16-9C7D-61BE-71DD534533E3}"/>
              </a:ext>
            </a:extLst>
          </p:cNvPr>
          <p:cNvGraphicFramePr>
            <a:graphicFrameLocks noGrp="1"/>
          </p:cNvGraphicFramePr>
          <p:nvPr>
            <p:ph idx="1"/>
            <p:extLst>
              <p:ext uri="{D42A27DB-BD31-4B8C-83A1-F6EECF244321}">
                <p14:modId xmlns:p14="http://schemas.microsoft.com/office/powerpoint/2010/main" val="2598176722"/>
              </p:ext>
            </p:extLst>
          </p:nvPr>
        </p:nvGraphicFramePr>
        <p:xfrm>
          <a:off x="838200" y="1781722"/>
          <a:ext cx="10515600" cy="44862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9309353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5041F5-44B1-8F77-F752-45B2435B283D}"/>
              </a:ext>
            </a:extLst>
          </p:cNvPr>
          <p:cNvSpPr>
            <a:spLocks noGrp="1"/>
          </p:cNvSpPr>
          <p:nvPr>
            <p:ph type="title"/>
          </p:nvPr>
        </p:nvSpPr>
        <p:spPr/>
        <p:txBody>
          <a:bodyPr/>
          <a:lstStyle/>
          <a:p>
            <a:r>
              <a:rPr lang="en-US">
                <a:cs typeface="Calibri Light"/>
              </a:rPr>
              <a:t>Git, infrastructure and </a:t>
            </a:r>
            <a:r>
              <a:rPr lang="en-US" err="1">
                <a:cs typeface="Calibri Light"/>
              </a:rPr>
              <a:t>oauth</a:t>
            </a:r>
            <a:endParaRPr lang="en-US" err="1"/>
          </a:p>
        </p:txBody>
      </p:sp>
      <p:sp>
        <p:nvSpPr>
          <p:cNvPr id="3" name="Content Placeholder 2">
            <a:extLst>
              <a:ext uri="{FF2B5EF4-FFF2-40B4-BE49-F238E27FC236}">
                <a16:creationId xmlns:a16="http://schemas.microsoft.com/office/drawing/2014/main" id="{9EF560E6-E2C5-022A-CE18-3E2F891922F6}"/>
              </a:ext>
            </a:extLst>
          </p:cNvPr>
          <p:cNvSpPr>
            <a:spLocks noGrp="1"/>
          </p:cNvSpPr>
          <p:nvPr>
            <p:ph idx="1"/>
          </p:nvPr>
        </p:nvSpPr>
        <p:spPr/>
        <p:txBody>
          <a:bodyPr vert="horz" lIns="0" tIns="45720" rIns="0" bIns="45720" rtlCol="0" anchor="t">
            <a:normAutofit/>
          </a:bodyPr>
          <a:lstStyle/>
          <a:p>
            <a:r>
              <a:rPr lang="en-US">
                <a:ea typeface="Calibri" panose="020F0502020204030204"/>
                <a:cs typeface="Calibri"/>
              </a:rPr>
              <a:t>Implemented git flow within the </a:t>
            </a:r>
            <a:r>
              <a:rPr lang="en-US" err="1">
                <a:ea typeface="Calibri" panose="020F0502020204030204"/>
                <a:cs typeface="Calibri"/>
              </a:rPr>
              <a:t>github</a:t>
            </a:r>
            <a:r>
              <a:rPr lang="en-US">
                <a:ea typeface="Calibri" panose="020F0502020204030204"/>
                <a:cs typeface="Calibri"/>
              </a:rPr>
              <a:t> repo, including actions and secrets required for deployment</a:t>
            </a:r>
          </a:p>
          <a:p>
            <a:r>
              <a:rPr lang="en-US">
                <a:ea typeface="Calibri" panose="020F0502020204030204"/>
                <a:cs typeface="Calibri"/>
              </a:rPr>
              <a:t>Build initial front / backend infrastructure</a:t>
            </a:r>
          </a:p>
          <a:p>
            <a:r>
              <a:rPr lang="en-US">
                <a:ea typeface="Calibri" panose="020F0502020204030204"/>
                <a:cs typeface="Calibri"/>
              </a:rPr>
              <a:t>Created required resources and deployment scripts</a:t>
            </a:r>
          </a:p>
          <a:p>
            <a:r>
              <a:rPr lang="en-US">
                <a:ea typeface="Calibri" panose="020F0502020204030204"/>
                <a:cs typeface="Calibri"/>
              </a:rPr>
              <a:t>Implemented </a:t>
            </a:r>
            <a:r>
              <a:rPr lang="en-US" err="1">
                <a:ea typeface="Calibri" panose="020F0502020204030204"/>
                <a:cs typeface="Calibri"/>
              </a:rPr>
              <a:t>oauth</a:t>
            </a:r>
            <a:r>
              <a:rPr lang="en-US">
                <a:ea typeface="Calibri" panose="020F0502020204030204"/>
                <a:cs typeface="Calibri"/>
              </a:rPr>
              <a:t> within asp.net using </a:t>
            </a:r>
            <a:r>
              <a:rPr lang="en-US" err="1">
                <a:ea typeface="Calibri" panose="020F0502020204030204"/>
                <a:cs typeface="Calibri"/>
              </a:rPr>
              <a:t>jwt</a:t>
            </a:r>
            <a:r>
              <a:rPr lang="en-US">
                <a:ea typeface="Calibri" panose="020F0502020204030204"/>
                <a:cs typeface="Calibri"/>
              </a:rPr>
              <a:t> – with session stored in cookies</a:t>
            </a:r>
          </a:p>
          <a:p>
            <a:r>
              <a:rPr lang="en-US">
                <a:ea typeface="Calibri" panose="020F0502020204030204"/>
                <a:cs typeface="Calibri"/>
              </a:rPr>
              <a:t>Created SQL Server, database and </a:t>
            </a:r>
            <a:r>
              <a:rPr lang="en-US" err="1">
                <a:ea typeface="Calibri" panose="020F0502020204030204"/>
                <a:cs typeface="Calibri"/>
              </a:rPr>
              <a:t>github</a:t>
            </a:r>
            <a:r>
              <a:rPr lang="en-US">
                <a:ea typeface="Calibri" panose="020F0502020204030204"/>
                <a:cs typeface="Calibri"/>
              </a:rPr>
              <a:t> actions deployment ready for David / Lawarence SQL scripts</a:t>
            </a:r>
          </a:p>
          <a:p>
            <a:pPr marL="0" indent="0">
              <a:buNone/>
            </a:pPr>
            <a:endParaRPr lang="en-US">
              <a:ea typeface="Calibri" panose="020F0502020204030204"/>
              <a:cs typeface="Calibri"/>
            </a:endParaRPr>
          </a:p>
          <a:p>
            <a:pPr marL="0" indent="0">
              <a:buNone/>
            </a:pPr>
            <a:endParaRPr lang="en-US">
              <a:ea typeface="Calibri" panose="020F0502020204030204"/>
              <a:cs typeface="Calibri"/>
            </a:endParaRPr>
          </a:p>
        </p:txBody>
      </p:sp>
      <p:sp>
        <p:nvSpPr>
          <p:cNvPr id="4" name="TextBox 3">
            <a:extLst>
              <a:ext uri="{FF2B5EF4-FFF2-40B4-BE49-F238E27FC236}">
                <a16:creationId xmlns:a16="http://schemas.microsoft.com/office/drawing/2014/main" id="{B1B812BC-81E1-294F-7E8D-222A1B2BA62A}"/>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latin typeface="Segoe UI"/>
              <a:cs typeface="Segoe UI"/>
            </a:endParaRPr>
          </a:p>
        </p:txBody>
      </p:sp>
    </p:spTree>
    <p:extLst>
      <p:ext uri="{BB962C8B-B14F-4D97-AF65-F5344CB8AC3E}">
        <p14:creationId xmlns:p14="http://schemas.microsoft.com/office/powerpoint/2010/main" val="195501367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A736A3-6C97-091F-453D-45AA595B0824}"/>
              </a:ext>
            </a:extLst>
          </p:cNvPr>
          <p:cNvSpPr>
            <a:spLocks noGrp="1"/>
          </p:cNvSpPr>
          <p:nvPr>
            <p:ph type="ctrTitle"/>
          </p:nvPr>
        </p:nvSpPr>
        <p:spPr/>
        <p:txBody>
          <a:bodyPr/>
          <a:lstStyle/>
          <a:p>
            <a:r>
              <a:rPr lang="en-GB">
                <a:cs typeface="Calibri Light"/>
              </a:rPr>
              <a:t>Rowan, Lawrence</a:t>
            </a:r>
            <a:endParaRPr lang="en-GB"/>
          </a:p>
        </p:txBody>
      </p:sp>
    </p:spTree>
    <p:extLst>
      <p:ext uri="{BB962C8B-B14F-4D97-AF65-F5344CB8AC3E}">
        <p14:creationId xmlns:p14="http://schemas.microsoft.com/office/powerpoint/2010/main" val="227235351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5041F5-44B1-8F77-F752-45B2435B283D}"/>
              </a:ext>
            </a:extLst>
          </p:cNvPr>
          <p:cNvSpPr>
            <a:spLocks noGrp="1"/>
          </p:cNvSpPr>
          <p:nvPr>
            <p:ph type="title"/>
          </p:nvPr>
        </p:nvSpPr>
        <p:spPr/>
        <p:txBody>
          <a:bodyPr/>
          <a:lstStyle/>
          <a:p>
            <a:r>
              <a:rPr lang="en-US">
                <a:cs typeface="Calibri Light"/>
              </a:rPr>
              <a:t>Testing</a:t>
            </a:r>
            <a:endParaRPr lang="en-US"/>
          </a:p>
        </p:txBody>
      </p:sp>
      <p:sp>
        <p:nvSpPr>
          <p:cNvPr id="3" name="Content Placeholder 2">
            <a:extLst>
              <a:ext uri="{FF2B5EF4-FFF2-40B4-BE49-F238E27FC236}">
                <a16:creationId xmlns:a16="http://schemas.microsoft.com/office/drawing/2014/main" id="{9EF560E6-E2C5-022A-CE18-3E2F891922F6}"/>
              </a:ext>
            </a:extLst>
          </p:cNvPr>
          <p:cNvSpPr>
            <a:spLocks noGrp="1"/>
          </p:cNvSpPr>
          <p:nvPr>
            <p:ph idx="1"/>
          </p:nvPr>
        </p:nvSpPr>
        <p:spPr/>
        <p:txBody>
          <a:bodyPr vert="horz" lIns="0" tIns="45720" rIns="0" bIns="45720" rtlCol="0" anchor="t">
            <a:normAutofit/>
          </a:bodyPr>
          <a:lstStyle/>
          <a:p>
            <a:r>
              <a:rPr lang="en-US">
                <a:cs typeface="Calibri"/>
              </a:rPr>
              <a:t>Testing is configured with Selenium, from now on, each new feature where possible will be tested with Selenium and ran automatically via a GitHub Actions workflow. Currently there are tests for checking the deployed site is up, a bad login and a good login. Credentials are setup via GitHub Secrets and environment variables to ensure we are not committing sensitive information at any time. Code has been refactored as tests are added to create reusable components that should make code more maintainable should others wish to work on the tests</a:t>
            </a:r>
          </a:p>
        </p:txBody>
      </p:sp>
    </p:spTree>
    <p:extLst>
      <p:ext uri="{BB962C8B-B14F-4D97-AF65-F5344CB8AC3E}">
        <p14:creationId xmlns:p14="http://schemas.microsoft.com/office/powerpoint/2010/main" val="75230556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E7B6B1-4CAB-E033-EB03-EBB949337D9D}"/>
              </a:ext>
            </a:extLst>
          </p:cNvPr>
          <p:cNvSpPr>
            <a:spLocks noGrp="1"/>
          </p:cNvSpPr>
          <p:nvPr>
            <p:ph type="title"/>
          </p:nvPr>
        </p:nvSpPr>
        <p:spPr/>
        <p:txBody>
          <a:bodyPr/>
          <a:lstStyle/>
          <a:p>
            <a:r>
              <a:rPr lang="en-US">
                <a:cs typeface="Calibri Light"/>
              </a:rPr>
              <a:t>Code Review and Git</a:t>
            </a:r>
            <a:endParaRPr lang="en-US"/>
          </a:p>
        </p:txBody>
      </p:sp>
      <p:sp>
        <p:nvSpPr>
          <p:cNvPr id="3" name="Content Placeholder 2">
            <a:extLst>
              <a:ext uri="{FF2B5EF4-FFF2-40B4-BE49-F238E27FC236}">
                <a16:creationId xmlns:a16="http://schemas.microsoft.com/office/drawing/2014/main" id="{A8BC77FC-142A-0909-328F-55BDD49860E4}"/>
              </a:ext>
            </a:extLst>
          </p:cNvPr>
          <p:cNvSpPr>
            <a:spLocks noGrp="1"/>
          </p:cNvSpPr>
          <p:nvPr>
            <p:ph idx="1"/>
          </p:nvPr>
        </p:nvSpPr>
        <p:spPr/>
        <p:txBody>
          <a:bodyPr vert="horz" lIns="0" tIns="45720" rIns="0" bIns="45720" rtlCol="0" anchor="t">
            <a:normAutofit/>
          </a:bodyPr>
          <a:lstStyle/>
          <a:p>
            <a:r>
              <a:rPr lang="en-US">
                <a:cs typeface="Calibri"/>
              </a:rPr>
              <a:t>In addition to setting up automated tests, we have also been handling code review, managing pull requests from mostly Chris with regards to the deployment of the code, to ensure a minimal amount of poor or buggy code is merged into the development branch. Also ensured the following of the Git Flow branching standard.</a:t>
            </a:r>
          </a:p>
        </p:txBody>
      </p:sp>
    </p:spTree>
    <p:extLst>
      <p:ext uri="{BB962C8B-B14F-4D97-AF65-F5344CB8AC3E}">
        <p14:creationId xmlns:p14="http://schemas.microsoft.com/office/powerpoint/2010/main" val="132346037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C2CED8-2834-A66A-8B9A-4EBA609E9351}"/>
              </a:ext>
            </a:extLst>
          </p:cNvPr>
          <p:cNvSpPr>
            <a:spLocks noGrp="1"/>
          </p:cNvSpPr>
          <p:nvPr>
            <p:ph type="ctrTitle"/>
          </p:nvPr>
        </p:nvSpPr>
        <p:spPr/>
        <p:txBody>
          <a:bodyPr vert="horz" lIns="91440" tIns="45720" rIns="91440" bIns="45720" rtlCol="0" anchor="b">
            <a:noAutofit/>
          </a:bodyPr>
          <a:lstStyle/>
          <a:p>
            <a:r>
              <a:rPr lang="en-US" sz="5400">
                <a:solidFill>
                  <a:srgbClr val="FF0000"/>
                </a:solidFill>
                <a:cs typeface="Calibri Light"/>
              </a:rPr>
              <a:t>We need a slide for our retro, what </a:t>
            </a:r>
            <a:r>
              <a:rPr lang="en-US" sz="5400" err="1">
                <a:solidFill>
                  <a:srgbClr val="FF0000"/>
                </a:solidFill>
                <a:cs typeface="Calibri Light"/>
              </a:rPr>
              <a:t>weve</a:t>
            </a:r>
            <a:r>
              <a:rPr lang="en-US" sz="5400">
                <a:solidFill>
                  <a:srgbClr val="FF0000"/>
                </a:solidFill>
                <a:cs typeface="Calibri Light"/>
              </a:rPr>
              <a:t> accomplished in the sprint and the next plan (show </a:t>
            </a:r>
            <a:r>
              <a:rPr lang="en-US" sz="5400" err="1">
                <a:solidFill>
                  <a:srgbClr val="FF0000"/>
                </a:solidFill>
                <a:cs typeface="Calibri Light"/>
              </a:rPr>
              <a:t>trello</a:t>
            </a:r>
            <a:r>
              <a:rPr lang="en-US" sz="5400">
                <a:solidFill>
                  <a:srgbClr val="FF0000"/>
                </a:solidFill>
                <a:cs typeface="Calibri Light"/>
              </a:rPr>
              <a:t> board and stuff)</a:t>
            </a:r>
          </a:p>
        </p:txBody>
      </p:sp>
      <p:sp>
        <p:nvSpPr>
          <p:cNvPr id="3" name="Subtitle 2">
            <a:extLst>
              <a:ext uri="{FF2B5EF4-FFF2-40B4-BE49-F238E27FC236}">
                <a16:creationId xmlns:a16="http://schemas.microsoft.com/office/drawing/2014/main" id="{D7B6165D-F70B-E2BA-510F-958A8365FE05}"/>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16764076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A20BEE-8062-6C13-DBC2-7229C5AAD762}"/>
              </a:ext>
            </a:extLst>
          </p:cNvPr>
          <p:cNvSpPr>
            <a:spLocks noGrp="1"/>
          </p:cNvSpPr>
          <p:nvPr>
            <p:ph type="title"/>
          </p:nvPr>
        </p:nvSpPr>
        <p:spPr/>
        <p:txBody>
          <a:bodyPr/>
          <a:lstStyle/>
          <a:p>
            <a:r>
              <a:rPr lang="en-US">
                <a:cs typeface="Calibri Light"/>
              </a:rPr>
              <a:t>Retro</a:t>
            </a:r>
            <a:endParaRPr lang="en-US"/>
          </a:p>
        </p:txBody>
      </p:sp>
      <p:sp>
        <p:nvSpPr>
          <p:cNvPr id="3" name="Content Placeholder 2">
            <a:extLst>
              <a:ext uri="{FF2B5EF4-FFF2-40B4-BE49-F238E27FC236}">
                <a16:creationId xmlns:a16="http://schemas.microsoft.com/office/drawing/2014/main" id="{36350649-52DB-596B-6624-F2774E4DC63A}"/>
              </a:ext>
            </a:extLst>
          </p:cNvPr>
          <p:cNvSpPr>
            <a:spLocks noGrp="1"/>
          </p:cNvSpPr>
          <p:nvPr>
            <p:ph idx="1"/>
          </p:nvPr>
        </p:nvSpPr>
        <p:spPr/>
        <p:txBody>
          <a:bodyPr vert="horz" lIns="0" tIns="45720" rIns="0" bIns="45720" rtlCol="0" anchor="t">
            <a:normAutofit fontScale="55000" lnSpcReduction="20000"/>
          </a:bodyPr>
          <a:lstStyle/>
          <a:p>
            <a:r>
              <a:rPr lang="en-US">
                <a:solidFill>
                  <a:srgbClr val="FF0000"/>
                </a:solidFill>
                <a:cs typeface="Calibri"/>
              </a:rPr>
              <a:t>What went well in the sprint?</a:t>
            </a:r>
          </a:p>
          <a:p>
            <a:pPr>
              <a:buFont typeface="Arial" panose="020F0502020204030204" pitchFamily="34" charset="0"/>
              <a:buChar char="•"/>
            </a:pPr>
            <a:r>
              <a:rPr lang="en-US">
                <a:solidFill>
                  <a:srgbClr val="FF0000"/>
                </a:solidFill>
                <a:cs typeface="Calibri"/>
              </a:rPr>
              <a:t>We accomplished a user story, got login ready</a:t>
            </a:r>
          </a:p>
          <a:p>
            <a:pPr>
              <a:buFont typeface="Arial" panose="020F0502020204030204" pitchFamily="34" charset="0"/>
              <a:buChar char="•"/>
            </a:pPr>
            <a:r>
              <a:rPr lang="en-US">
                <a:solidFill>
                  <a:srgbClr val="FF0000"/>
                </a:solidFill>
                <a:cs typeface="Calibri"/>
              </a:rPr>
              <a:t>Ready for further sprints/user stories</a:t>
            </a:r>
          </a:p>
          <a:p>
            <a:endParaRPr lang="en-US">
              <a:solidFill>
                <a:srgbClr val="FF0000"/>
              </a:solidFill>
              <a:cs typeface="Calibri"/>
            </a:endParaRPr>
          </a:p>
          <a:p>
            <a:r>
              <a:rPr lang="en-US">
                <a:solidFill>
                  <a:srgbClr val="FF0000"/>
                </a:solidFill>
                <a:cs typeface="Calibri"/>
              </a:rPr>
              <a:t>What didn’t?</a:t>
            </a:r>
          </a:p>
          <a:p>
            <a:pPr>
              <a:buFont typeface="Arial" panose="020F0502020204030204" pitchFamily="34" charset="0"/>
              <a:buChar char="•"/>
            </a:pPr>
            <a:r>
              <a:rPr lang="en-US">
                <a:solidFill>
                  <a:srgbClr val="FF0000"/>
                </a:solidFill>
                <a:cs typeface="Calibri"/>
              </a:rPr>
              <a:t>Lack of documentation/knowing where some people are/communication</a:t>
            </a:r>
          </a:p>
          <a:p>
            <a:pPr>
              <a:buFont typeface="Arial" panose="020F0502020204030204" pitchFamily="34" charset="0"/>
              <a:buChar char="•"/>
            </a:pPr>
            <a:r>
              <a:rPr lang="en-US">
                <a:solidFill>
                  <a:srgbClr val="FF0000"/>
                </a:solidFill>
                <a:cs typeface="Calibri"/>
              </a:rPr>
              <a:t>attendance</a:t>
            </a:r>
          </a:p>
          <a:p>
            <a:endParaRPr lang="en-US">
              <a:solidFill>
                <a:srgbClr val="FF0000"/>
              </a:solidFill>
              <a:cs typeface="Calibri"/>
            </a:endParaRPr>
          </a:p>
          <a:p>
            <a:r>
              <a:rPr lang="en-US">
                <a:solidFill>
                  <a:srgbClr val="FF0000"/>
                </a:solidFill>
                <a:cs typeface="Calibri"/>
              </a:rPr>
              <a:t>How do we improve in the next?</a:t>
            </a:r>
          </a:p>
          <a:p>
            <a:pPr>
              <a:buFont typeface="Arial" panose="020F0502020204030204" pitchFamily="34" charset="0"/>
              <a:buChar char="•"/>
            </a:pPr>
            <a:r>
              <a:rPr lang="en-US">
                <a:solidFill>
                  <a:srgbClr val="FF0000"/>
                </a:solidFill>
                <a:cs typeface="Calibri"/>
              </a:rPr>
              <a:t>More engagement on teams saying what we are doing and estimating when we will finish or something</a:t>
            </a:r>
          </a:p>
          <a:p>
            <a:pPr>
              <a:buFont typeface="Arial" panose="020F0502020204030204" pitchFamily="34" charset="0"/>
              <a:buChar char="•"/>
            </a:pPr>
            <a:r>
              <a:rPr lang="en-US">
                <a:solidFill>
                  <a:srgbClr val="FF0000"/>
                </a:solidFill>
                <a:cs typeface="Calibri"/>
              </a:rPr>
              <a:t>Attend meetings</a:t>
            </a:r>
          </a:p>
          <a:p>
            <a:endParaRPr lang="en-US">
              <a:solidFill>
                <a:srgbClr val="FF0000"/>
              </a:solidFill>
              <a:cs typeface="Calibri"/>
            </a:endParaRPr>
          </a:p>
          <a:p>
            <a:r>
              <a:rPr lang="en-US">
                <a:solidFill>
                  <a:srgbClr val="FF0000"/>
                </a:solidFill>
                <a:cs typeface="Calibri"/>
              </a:rPr>
              <a:t>Please add your thoughts so we can make a slide</a:t>
            </a:r>
          </a:p>
        </p:txBody>
      </p:sp>
    </p:spTree>
    <p:extLst>
      <p:ext uri="{BB962C8B-B14F-4D97-AF65-F5344CB8AC3E}">
        <p14:creationId xmlns:p14="http://schemas.microsoft.com/office/powerpoint/2010/main" val="201033617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3B8716-A382-7907-AA53-48DCDCA6BFB2}"/>
              </a:ext>
            </a:extLst>
          </p:cNvPr>
          <p:cNvSpPr>
            <a:spLocks noGrp="1"/>
          </p:cNvSpPr>
          <p:nvPr>
            <p:ph type="title"/>
          </p:nvPr>
        </p:nvSpPr>
        <p:spPr/>
        <p:txBody>
          <a:bodyPr/>
          <a:lstStyle/>
          <a:p>
            <a:r>
              <a:rPr lang="en-GB">
                <a:cs typeface="Calibri Light"/>
              </a:rPr>
              <a:t>Retrospective:</a:t>
            </a:r>
            <a:endParaRPr lang="en-GB"/>
          </a:p>
        </p:txBody>
      </p:sp>
      <p:sp>
        <p:nvSpPr>
          <p:cNvPr id="3" name="Content Placeholder 2">
            <a:extLst>
              <a:ext uri="{FF2B5EF4-FFF2-40B4-BE49-F238E27FC236}">
                <a16:creationId xmlns:a16="http://schemas.microsoft.com/office/drawing/2014/main" id="{9A2F9471-DBA2-B75F-F8D1-D08F3EB652AD}"/>
              </a:ext>
            </a:extLst>
          </p:cNvPr>
          <p:cNvSpPr>
            <a:spLocks noGrp="1"/>
          </p:cNvSpPr>
          <p:nvPr>
            <p:ph idx="1"/>
          </p:nvPr>
        </p:nvSpPr>
        <p:spPr/>
        <p:txBody>
          <a:bodyPr vert="horz" lIns="0" tIns="45720" rIns="0" bIns="45720" rtlCol="0" anchor="t">
            <a:normAutofit/>
          </a:bodyPr>
          <a:lstStyle/>
          <a:p>
            <a:r>
              <a:rPr lang="en-GB">
                <a:cs typeface="Calibri"/>
              </a:rPr>
              <a:t>We had a retrospective meeting for our first sprint on Wednesday 01/03/23 where we discussed what went well and what didn't.</a:t>
            </a:r>
          </a:p>
          <a:p>
            <a:r>
              <a:rPr lang="en-GB">
                <a:cs typeface="Calibri"/>
              </a:rPr>
              <a:t>During the last sprint we completed the login user story and got most of the dependencies for our app sorted out, ready to start more complex user stories in later sprints.</a:t>
            </a:r>
          </a:p>
          <a:p>
            <a:r>
              <a:rPr lang="en-GB">
                <a:cs typeface="Calibri"/>
              </a:rPr>
              <a:t>We agreed that communication was an issue and that we need to make each other aware of what were doing and what we have done.</a:t>
            </a:r>
          </a:p>
          <a:p>
            <a:r>
              <a:rPr lang="en-GB">
                <a:cs typeface="Calibri"/>
              </a:rPr>
              <a:t>We also agreed that attendance was an issue with certain members not showing up to important meetings or being late.</a:t>
            </a:r>
          </a:p>
          <a:p>
            <a:r>
              <a:rPr lang="en-GB">
                <a:cs typeface="Calibri"/>
              </a:rPr>
              <a:t>We decided that we need to make sure to attend all meetings and communicate in the chat to ensure next sprints go more smoothly.</a:t>
            </a:r>
          </a:p>
          <a:p>
            <a:endParaRPr lang="en-GB">
              <a:cs typeface="Calibri"/>
            </a:endParaRPr>
          </a:p>
        </p:txBody>
      </p:sp>
    </p:spTree>
    <p:extLst>
      <p:ext uri="{BB962C8B-B14F-4D97-AF65-F5344CB8AC3E}">
        <p14:creationId xmlns:p14="http://schemas.microsoft.com/office/powerpoint/2010/main" val="161759122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4F2136-07A0-0406-37A5-8FA53667752E}"/>
              </a:ext>
            </a:extLst>
          </p:cNvPr>
          <p:cNvSpPr>
            <a:spLocks noGrp="1"/>
          </p:cNvSpPr>
          <p:nvPr>
            <p:ph type="title"/>
          </p:nvPr>
        </p:nvSpPr>
        <p:spPr/>
        <p:txBody>
          <a:bodyPr/>
          <a:lstStyle/>
          <a:p>
            <a:r>
              <a:rPr lang="en-GB">
                <a:cs typeface="Calibri Light"/>
              </a:rPr>
              <a:t>Sprint 2 Plan – Alpha Showcase</a:t>
            </a:r>
            <a:endParaRPr lang="en-GB"/>
          </a:p>
        </p:txBody>
      </p:sp>
      <p:sp>
        <p:nvSpPr>
          <p:cNvPr id="3" name="Content Placeholder 2">
            <a:extLst>
              <a:ext uri="{FF2B5EF4-FFF2-40B4-BE49-F238E27FC236}">
                <a16:creationId xmlns:a16="http://schemas.microsoft.com/office/drawing/2014/main" id="{28D8A1DF-8FB0-D9FF-F0F9-ADA56C065FF8}"/>
              </a:ext>
            </a:extLst>
          </p:cNvPr>
          <p:cNvSpPr>
            <a:spLocks noGrp="1"/>
          </p:cNvSpPr>
          <p:nvPr>
            <p:ph idx="1"/>
          </p:nvPr>
        </p:nvSpPr>
        <p:spPr/>
        <p:txBody>
          <a:bodyPr vert="horz" lIns="0" tIns="45720" rIns="0" bIns="45720" rtlCol="0" anchor="t">
            <a:normAutofit/>
          </a:bodyPr>
          <a:lstStyle/>
          <a:p>
            <a:r>
              <a:rPr lang="en-GB">
                <a:cs typeface="Calibri"/>
              </a:rPr>
              <a:t>In the next sprint we allocated and estimated tasks that need doing:</a:t>
            </a:r>
            <a:endParaRPr lang="en-US"/>
          </a:p>
          <a:p>
            <a:r>
              <a:rPr lang="en-GB">
                <a:cs typeface="Calibri"/>
              </a:rPr>
              <a:t>David – making wireframes for user stories and creating a burndown chart</a:t>
            </a:r>
          </a:p>
          <a:p>
            <a:r>
              <a:rPr lang="en-GB">
                <a:cs typeface="Calibri"/>
              </a:rPr>
              <a:t>Nikolai – finish the cookies information carried over from the last sprint and move onto another task</a:t>
            </a:r>
          </a:p>
          <a:p>
            <a:r>
              <a:rPr lang="en-GB">
                <a:cs typeface="Calibri"/>
              </a:rPr>
              <a:t>Lawrence – Integrate Database into the app with queries and classes</a:t>
            </a:r>
          </a:p>
          <a:p>
            <a:r>
              <a:rPr lang="en-GB">
                <a:cs typeface="Calibri"/>
              </a:rPr>
              <a:t>Chris – Continue setting up infrastructure</a:t>
            </a:r>
          </a:p>
          <a:p>
            <a:r>
              <a:rPr lang="en-GB">
                <a:cs typeface="Calibri"/>
              </a:rPr>
              <a:t>Rowan – Help Chris with some infrastructure tasks and with implementing cookies</a:t>
            </a:r>
          </a:p>
        </p:txBody>
      </p:sp>
    </p:spTree>
    <p:extLst>
      <p:ext uri="{BB962C8B-B14F-4D97-AF65-F5344CB8AC3E}">
        <p14:creationId xmlns:p14="http://schemas.microsoft.com/office/powerpoint/2010/main" val="145386050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Graphical user interface, application&#10;&#10;Description automatically generated">
            <a:extLst>
              <a:ext uri="{FF2B5EF4-FFF2-40B4-BE49-F238E27FC236}">
                <a16:creationId xmlns:a16="http://schemas.microsoft.com/office/drawing/2014/main" id="{00472E58-3A30-F4FB-7018-32C8AB6973B6}"/>
              </a:ext>
            </a:extLst>
          </p:cNvPr>
          <p:cNvPicPr>
            <a:picLocks noChangeAspect="1"/>
          </p:cNvPicPr>
          <p:nvPr/>
        </p:nvPicPr>
        <p:blipFill rotWithShape="1">
          <a:blip r:embed="rId2"/>
          <a:srcRect r="1381" b="174"/>
          <a:stretch/>
        </p:blipFill>
        <p:spPr>
          <a:xfrm>
            <a:off x="666998" y="511138"/>
            <a:ext cx="10600682" cy="5687288"/>
          </a:xfrm>
          <a:prstGeom prst="rect">
            <a:avLst/>
          </a:prstGeom>
        </p:spPr>
      </p:pic>
      <p:sp>
        <p:nvSpPr>
          <p:cNvPr id="3" name="TextBox 2">
            <a:extLst>
              <a:ext uri="{FF2B5EF4-FFF2-40B4-BE49-F238E27FC236}">
                <a16:creationId xmlns:a16="http://schemas.microsoft.com/office/drawing/2014/main" id="{4BDA974C-4844-8AC2-1817-360C7649A704}"/>
              </a:ext>
            </a:extLst>
          </p:cNvPr>
          <p:cNvSpPr txBox="1"/>
          <p:nvPr/>
        </p:nvSpPr>
        <p:spPr>
          <a:xfrm>
            <a:off x="2741220" y="69272"/>
            <a:ext cx="5066804"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cs typeface="Calibri"/>
              </a:rPr>
              <a:t>Current kanban board – start of sprint 2:</a:t>
            </a:r>
            <a:endParaRPr lang="en-GB"/>
          </a:p>
        </p:txBody>
      </p:sp>
    </p:spTree>
    <p:extLst>
      <p:ext uri="{BB962C8B-B14F-4D97-AF65-F5344CB8AC3E}">
        <p14:creationId xmlns:p14="http://schemas.microsoft.com/office/powerpoint/2010/main" val="101779940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6B1E42-C29A-9226-1452-569476600035}"/>
              </a:ext>
            </a:extLst>
          </p:cNvPr>
          <p:cNvSpPr>
            <a:spLocks noGrp="1"/>
          </p:cNvSpPr>
          <p:nvPr>
            <p:ph type="ctrTitle"/>
          </p:nvPr>
        </p:nvSpPr>
        <p:spPr/>
        <p:txBody>
          <a:bodyPr/>
          <a:lstStyle/>
          <a:p>
            <a:r>
              <a:rPr lang="en-GB"/>
              <a:t>Sprint 2</a:t>
            </a:r>
          </a:p>
        </p:txBody>
      </p:sp>
      <p:sp>
        <p:nvSpPr>
          <p:cNvPr id="3" name="Subtitle 2">
            <a:extLst>
              <a:ext uri="{FF2B5EF4-FFF2-40B4-BE49-F238E27FC236}">
                <a16:creationId xmlns:a16="http://schemas.microsoft.com/office/drawing/2014/main" id="{822A293E-02C6-0B3B-C7FF-4F51079B507C}"/>
              </a:ext>
            </a:extLst>
          </p:cNvPr>
          <p:cNvSpPr>
            <a:spLocks noGrp="1"/>
          </p:cNvSpPr>
          <p:nvPr>
            <p:ph type="subTitle" idx="1"/>
          </p:nvPr>
        </p:nvSpPr>
        <p:spPr/>
        <p:txBody>
          <a:bodyPr/>
          <a:lstStyle/>
          <a:p>
            <a:endParaRPr lang="en-GB"/>
          </a:p>
        </p:txBody>
      </p:sp>
    </p:spTree>
    <p:extLst>
      <p:ext uri="{BB962C8B-B14F-4D97-AF65-F5344CB8AC3E}">
        <p14:creationId xmlns:p14="http://schemas.microsoft.com/office/powerpoint/2010/main" val="11402890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a:ea typeface="Calibri Light"/>
                <a:cs typeface="Calibri Light"/>
              </a:rPr>
              <a:t>Personas</a:t>
            </a:r>
            <a:endParaRPr lang="en-US"/>
          </a:p>
        </p:txBody>
      </p:sp>
      <p:sp>
        <p:nvSpPr>
          <p:cNvPr id="3" name="Subtitle 2"/>
          <p:cNvSpPr>
            <a:spLocks noGrp="1"/>
          </p:cNvSpPr>
          <p:nvPr>
            <p:ph type="subTitle" idx="1"/>
          </p:nvPr>
        </p:nvSpPr>
        <p:spPr/>
        <p:txBody>
          <a:bodyPr vert="horz" lIns="91440" tIns="45720" rIns="91440" bIns="45720" rtlCol="0" anchor="t">
            <a:normAutofit/>
          </a:bodyPr>
          <a:lstStyle/>
          <a:p>
            <a:r>
              <a:rPr lang="en-US" sz="1200">
                <a:solidFill>
                  <a:srgbClr val="FF0000"/>
                </a:solidFill>
                <a:cs typeface="Calibri"/>
              </a:rPr>
              <a:t>Using personas, scenarios, mind maps, begin to discover the stories surrounding your project. You should create Epics and linked / grouped Stories. You could start thinking about acceptance criteria</a:t>
            </a:r>
            <a:endParaRPr lang="en-US" sz="1200"/>
          </a:p>
        </p:txBody>
      </p:sp>
    </p:spTree>
    <p:extLst>
      <p:ext uri="{BB962C8B-B14F-4D97-AF65-F5344CB8AC3E}">
        <p14:creationId xmlns:p14="http://schemas.microsoft.com/office/powerpoint/2010/main" val="10985722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A736A3-6C97-091F-453D-45AA595B0824}"/>
              </a:ext>
            </a:extLst>
          </p:cNvPr>
          <p:cNvSpPr>
            <a:spLocks noGrp="1"/>
          </p:cNvSpPr>
          <p:nvPr>
            <p:ph type="title"/>
          </p:nvPr>
        </p:nvSpPr>
        <p:spPr/>
        <p:txBody>
          <a:bodyPr/>
          <a:lstStyle/>
          <a:p>
            <a:r>
              <a:rPr lang="en-GB">
                <a:cs typeface="Calibri Light"/>
              </a:rPr>
              <a:t>David</a:t>
            </a:r>
            <a:endParaRPr lang="en-GB"/>
          </a:p>
        </p:txBody>
      </p:sp>
      <p:sp>
        <p:nvSpPr>
          <p:cNvPr id="3" name="Text Placeholder 2">
            <a:extLst>
              <a:ext uri="{FF2B5EF4-FFF2-40B4-BE49-F238E27FC236}">
                <a16:creationId xmlns:a16="http://schemas.microsoft.com/office/drawing/2014/main" id="{20E46759-B22D-E8BC-9B44-A1049250200D}"/>
              </a:ext>
            </a:extLst>
          </p:cNvPr>
          <p:cNvSpPr>
            <a:spLocks noGrp="1"/>
          </p:cNvSpPr>
          <p:nvPr>
            <p:ph type="body" idx="1"/>
          </p:nvPr>
        </p:nvSpPr>
        <p:spPr/>
        <p:txBody>
          <a:bodyPr/>
          <a:lstStyle/>
          <a:p>
            <a:r>
              <a:rPr lang="en-GB">
                <a:cs typeface="Calibri Light"/>
              </a:rPr>
              <a:t>For the SECOND sprint I will BE creating a Wireframe prototype</a:t>
            </a:r>
          </a:p>
        </p:txBody>
      </p:sp>
    </p:spTree>
    <p:extLst>
      <p:ext uri="{BB962C8B-B14F-4D97-AF65-F5344CB8AC3E}">
        <p14:creationId xmlns:p14="http://schemas.microsoft.com/office/powerpoint/2010/main" val="235585711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E51BA8-952B-5058-0DCD-C52846CFBAA5}"/>
              </a:ext>
            </a:extLst>
          </p:cNvPr>
          <p:cNvSpPr>
            <a:spLocks noGrp="1"/>
          </p:cNvSpPr>
          <p:nvPr>
            <p:ph type="title"/>
          </p:nvPr>
        </p:nvSpPr>
        <p:spPr/>
        <p:txBody>
          <a:bodyPr/>
          <a:lstStyle/>
          <a:p>
            <a:r>
              <a:rPr lang="en-GB"/>
              <a:t>End of Sprint 2 Kanban board:</a:t>
            </a:r>
          </a:p>
        </p:txBody>
      </p:sp>
      <p:pic>
        <p:nvPicPr>
          <p:cNvPr id="4" name="Picture 3">
            <a:extLst>
              <a:ext uri="{FF2B5EF4-FFF2-40B4-BE49-F238E27FC236}">
                <a16:creationId xmlns:a16="http://schemas.microsoft.com/office/drawing/2014/main" id="{4735F638-71FB-0C0D-2263-1098AAC99D97}"/>
              </a:ext>
            </a:extLst>
          </p:cNvPr>
          <p:cNvPicPr>
            <a:picLocks noChangeAspect="1"/>
          </p:cNvPicPr>
          <p:nvPr/>
        </p:nvPicPr>
        <p:blipFill>
          <a:blip r:embed="rId2"/>
          <a:stretch>
            <a:fillRect/>
          </a:stretch>
        </p:blipFill>
        <p:spPr>
          <a:xfrm>
            <a:off x="413440" y="1872243"/>
            <a:ext cx="8045513" cy="4407034"/>
          </a:xfrm>
          <a:prstGeom prst="rect">
            <a:avLst/>
          </a:prstGeom>
        </p:spPr>
      </p:pic>
      <p:sp>
        <p:nvSpPr>
          <p:cNvPr id="5" name="TextBox 4">
            <a:extLst>
              <a:ext uri="{FF2B5EF4-FFF2-40B4-BE49-F238E27FC236}">
                <a16:creationId xmlns:a16="http://schemas.microsoft.com/office/drawing/2014/main" id="{3B0A8886-5C60-35A3-00CF-E88E7C0B1154}"/>
              </a:ext>
            </a:extLst>
          </p:cNvPr>
          <p:cNvSpPr txBox="1"/>
          <p:nvPr/>
        </p:nvSpPr>
        <p:spPr>
          <a:xfrm>
            <a:off x="8863343" y="2652665"/>
            <a:ext cx="2589291" cy="2308324"/>
          </a:xfrm>
          <a:prstGeom prst="rect">
            <a:avLst/>
          </a:prstGeom>
          <a:noFill/>
        </p:spPr>
        <p:txBody>
          <a:bodyPr wrap="square" rtlCol="0">
            <a:spAutoFit/>
          </a:bodyPr>
          <a:lstStyle/>
          <a:p>
            <a:r>
              <a:rPr lang="en-GB"/>
              <a:t>As you can see, some of our user stories are still in the backlog or In progress, so we will be discussing how we will estimate in future sprints to avoid setting too many tasks.</a:t>
            </a:r>
          </a:p>
        </p:txBody>
      </p:sp>
    </p:spTree>
    <p:extLst>
      <p:ext uri="{BB962C8B-B14F-4D97-AF65-F5344CB8AC3E}">
        <p14:creationId xmlns:p14="http://schemas.microsoft.com/office/powerpoint/2010/main" val="4791415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75C5A64-E366-93C8-0459-12BB1FB5C18A}"/>
              </a:ext>
            </a:extLst>
          </p:cNvPr>
          <p:cNvPicPr>
            <a:picLocks noChangeAspect="1"/>
          </p:cNvPicPr>
          <p:nvPr/>
        </p:nvPicPr>
        <p:blipFill>
          <a:blip r:embed="rId2"/>
          <a:stretch>
            <a:fillRect/>
          </a:stretch>
        </p:blipFill>
        <p:spPr>
          <a:xfrm>
            <a:off x="1513836" y="179472"/>
            <a:ext cx="4582164" cy="5992061"/>
          </a:xfrm>
          <a:prstGeom prst="rect">
            <a:avLst/>
          </a:prstGeom>
        </p:spPr>
      </p:pic>
      <p:sp>
        <p:nvSpPr>
          <p:cNvPr id="2" name="TextBox 1">
            <a:extLst>
              <a:ext uri="{FF2B5EF4-FFF2-40B4-BE49-F238E27FC236}">
                <a16:creationId xmlns:a16="http://schemas.microsoft.com/office/drawing/2014/main" id="{B666D129-E5D2-C980-6271-3A1C63A1ABD1}"/>
              </a:ext>
            </a:extLst>
          </p:cNvPr>
          <p:cNvSpPr txBox="1"/>
          <p:nvPr/>
        </p:nvSpPr>
        <p:spPr>
          <a:xfrm>
            <a:off x="6907481" y="1969325"/>
            <a:ext cx="3206336"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cs typeface="Calibri"/>
              </a:rPr>
              <a:t>This burnup shows user stories prototyped in the alpha out of all user stories in the backlog. This is just as a done or not done but for later sprints we will base the burnup on estimation of backlog tasks as usual</a:t>
            </a:r>
            <a:endParaRPr lang="en-GB"/>
          </a:p>
        </p:txBody>
      </p:sp>
    </p:spTree>
    <p:extLst>
      <p:ext uri="{BB962C8B-B14F-4D97-AF65-F5344CB8AC3E}">
        <p14:creationId xmlns:p14="http://schemas.microsoft.com/office/powerpoint/2010/main" val="1229240830"/>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1A7CBF-176F-7B7F-D57C-3C0D7F019AD0}"/>
              </a:ext>
            </a:extLst>
          </p:cNvPr>
          <p:cNvSpPr>
            <a:spLocks noGrp="1"/>
          </p:cNvSpPr>
          <p:nvPr>
            <p:ph type="title"/>
          </p:nvPr>
        </p:nvSpPr>
        <p:spPr/>
        <p:txBody>
          <a:bodyPr/>
          <a:lstStyle/>
          <a:p>
            <a:r>
              <a:rPr lang="en-GB">
                <a:solidFill>
                  <a:srgbClr val="FF0000"/>
                </a:solidFill>
              </a:rPr>
              <a:t>John’s Feedback:</a:t>
            </a:r>
          </a:p>
        </p:txBody>
      </p:sp>
      <p:sp>
        <p:nvSpPr>
          <p:cNvPr id="4" name="Content Placeholder 3">
            <a:extLst>
              <a:ext uri="{FF2B5EF4-FFF2-40B4-BE49-F238E27FC236}">
                <a16:creationId xmlns:a16="http://schemas.microsoft.com/office/drawing/2014/main" id="{55D98259-92C5-5D41-6D76-3B2201C7C920}"/>
              </a:ext>
            </a:extLst>
          </p:cNvPr>
          <p:cNvSpPr>
            <a:spLocks noGrp="1"/>
          </p:cNvSpPr>
          <p:nvPr>
            <p:ph idx="1"/>
          </p:nvPr>
        </p:nvSpPr>
        <p:spPr/>
        <p:txBody>
          <a:bodyPr/>
          <a:lstStyle/>
          <a:p>
            <a:r>
              <a:rPr lang="en-GB">
                <a:solidFill>
                  <a:srgbClr val="FF0000"/>
                </a:solidFill>
              </a:rPr>
              <a:t>- Link user stories with epics</a:t>
            </a:r>
          </a:p>
          <a:p>
            <a:r>
              <a:rPr lang="en-GB">
                <a:solidFill>
                  <a:srgbClr val="FF0000"/>
                </a:solidFill>
              </a:rPr>
              <a:t>- Show epics being executed</a:t>
            </a:r>
          </a:p>
          <a:p>
            <a:r>
              <a:rPr lang="en-GB">
                <a:solidFill>
                  <a:srgbClr val="FF0000"/>
                </a:solidFill>
              </a:rPr>
              <a:t>- epics are the priority and user stories need to link to them</a:t>
            </a:r>
          </a:p>
          <a:p>
            <a:r>
              <a:rPr lang="en-GB">
                <a:solidFill>
                  <a:srgbClr val="FF0000"/>
                </a:solidFill>
              </a:rPr>
              <a:t>- Open with an epic and show it being executed</a:t>
            </a:r>
          </a:p>
          <a:p>
            <a:r>
              <a:rPr lang="en-GB">
                <a:solidFill>
                  <a:srgbClr val="FF0000"/>
                </a:solidFill>
              </a:rPr>
              <a:t>- estimation?</a:t>
            </a:r>
          </a:p>
          <a:p>
            <a:endParaRPr lang="en-GB">
              <a:solidFill>
                <a:srgbClr val="FF0000"/>
              </a:solidFill>
            </a:endParaRPr>
          </a:p>
        </p:txBody>
      </p:sp>
    </p:spTree>
    <p:extLst>
      <p:ext uri="{BB962C8B-B14F-4D97-AF65-F5344CB8AC3E}">
        <p14:creationId xmlns:p14="http://schemas.microsoft.com/office/powerpoint/2010/main" val="19663851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6AB8E24-E1AF-B5FF-29F1-436BEF417136}"/>
              </a:ext>
            </a:extLst>
          </p:cNvPr>
          <p:cNvPicPr>
            <a:picLocks noChangeAspect="1"/>
          </p:cNvPicPr>
          <p:nvPr/>
        </p:nvPicPr>
        <p:blipFill>
          <a:blip r:embed="rId2"/>
          <a:stretch>
            <a:fillRect/>
          </a:stretch>
        </p:blipFill>
        <p:spPr>
          <a:xfrm>
            <a:off x="131503" y="2273683"/>
            <a:ext cx="11603069" cy="3505689"/>
          </a:xfrm>
          <a:prstGeom prst="rect">
            <a:avLst/>
          </a:prstGeom>
        </p:spPr>
      </p:pic>
      <p:sp>
        <p:nvSpPr>
          <p:cNvPr id="6" name="Title 5">
            <a:extLst>
              <a:ext uri="{FF2B5EF4-FFF2-40B4-BE49-F238E27FC236}">
                <a16:creationId xmlns:a16="http://schemas.microsoft.com/office/drawing/2014/main" id="{8E9B5CBB-91BD-12B0-ACB4-7B069D3F1728}"/>
              </a:ext>
            </a:extLst>
          </p:cNvPr>
          <p:cNvSpPr>
            <a:spLocks noGrp="1"/>
          </p:cNvSpPr>
          <p:nvPr>
            <p:ph type="title" idx="4294967295"/>
          </p:nvPr>
        </p:nvSpPr>
        <p:spPr>
          <a:xfrm>
            <a:off x="903836" y="695577"/>
            <a:ext cx="10939693" cy="1578106"/>
          </a:xfrm>
        </p:spPr>
        <p:txBody>
          <a:bodyPr>
            <a:noAutofit/>
          </a:bodyPr>
          <a:lstStyle/>
          <a:p>
            <a:r>
              <a:rPr lang="en-GB" sz="4000"/>
              <a:t>Tanika Wants to follow new recipes, she needs to be able to find, view, and save them easily to completely satisfy her as a persona</a:t>
            </a:r>
          </a:p>
        </p:txBody>
      </p:sp>
    </p:spTree>
    <p:extLst>
      <p:ext uri="{BB962C8B-B14F-4D97-AF65-F5344CB8AC3E}">
        <p14:creationId xmlns:p14="http://schemas.microsoft.com/office/powerpoint/2010/main" val="351462802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8536F8E-D230-D52C-71D4-1E841B91EED4}"/>
              </a:ext>
            </a:extLst>
          </p:cNvPr>
          <p:cNvPicPr>
            <a:picLocks noChangeAspect="1"/>
          </p:cNvPicPr>
          <p:nvPr/>
        </p:nvPicPr>
        <p:blipFill>
          <a:blip r:embed="rId2"/>
          <a:stretch>
            <a:fillRect/>
          </a:stretch>
        </p:blipFill>
        <p:spPr>
          <a:xfrm>
            <a:off x="335732" y="0"/>
            <a:ext cx="11520535" cy="6858000"/>
          </a:xfrm>
          <a:prstGeom prst="rect">
            <a:avLst/>
          </a:prstGeom>
        </p:spPr>
      </p:pic>
      <p:sp>
        <p:nvSpPr>
          <p:cNvPr id="7" name="Speech Bubble: Rectangle with Corners Rounded 6">
            <a:extLst>
              <a:ext uri="{FF2B5EF4-FFF2-40B4-BE49-F238E27FC236}">
                <a16:creationId xmlns:a16="http://schemas.microsoft.com/office/drawing/2014/main" id="{FC7D9D6C-A4A2-F277-B816-24D0673075EF}"/>
              </a:ext>
            </a:extLst>
          </p:cNvPr>
          <p:cNvSpPr/>
          <p:nvPr/>
        </p:nvSpPr>
        <p:spPr>
          <a:xfrm>
            <a:off x="9415604" y="1339913"/>
            <a:ext cx="2500986" cy="1376126"/>
          </a:xfrm>
          <a:prstGeom prst="wedgeRoundRectCallout">
            <a:avLst>
              <a:gd name="adj1" fmla="val -76581"/>
              <a:gd name="adj2" fmla="val 51316"/>
              <a:gd name="adj3" fmla="val 16667"/>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a:solidFill>
                  <a:srgbClr val="FF0000"/>
                </a:solidFill>
              </a:rPr>
              <a:t>View recommended recipes on homepage</a:t>
            </a:r>
          </a:p>
        </p:txBody>
      </p:sp>
      <p:pic>
        <p:nvPicPr>
          <p:cNvPr id="8" name="Picture 4" descr="A close-up of a person smiling&#10;&#10;Description automatically generated">
            <a:extLst>
              <a:ext uri="{FF2B5EF4-FFF2-40B4-BE49-F238E27FC236}">
                <a16:creationId xmlns:a16="http://schemas.microsoft.com/office/drawing/2014/main" id="{80F852D3-28C7-74FF-AC74-399AE2A0EFCC}"/>
              </a:ext>
            </a:extLst>
          </p:cNvPr>
          <p:cNvPicPr>
            <a:picLocks noChangeAspect="1"/>
          </p:cNvPicPr>
          <p:nvPr/>
        </p:nvPicPr>
        <p:blipFill>
          <a:blip r:embed="rId3"/>
          <a:stretch>
            <a:fillRect/>
          </a:stretch>
        </p:blipFill>
        <p:spPr>
          <a:xfrm>
            <a:off x="11399648" y="993871"/>
            <a:ext cx="692084" cy="692084"/>
          </a:xfrm>
          <a:prstGeom prst="ellipse">
            <a:avLst/>
          </a:prstGeom>
        </p:spPr>
      </p:pic>
    </p:spTree>
    <p:extLst>
      <p:ext uri="{BB962C8B-B14F-4D97-AF65-F5344CB8AC3E}">
        <p14:creationId xmlns:p14="http://schemas.microsoft.com/office/powerpoint/2010/main" val="180762617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790CCAE-9169-2B5E-0026-CC9F33236CCB}"/>
              </a:ext>
            </a:extLst>
          </p:cNvPr>
          <p:cNvPicPr>
            <a:picLocks noChangeAspect="1"/>
          </p:cNvPicPr>
          <p:nvPr/>
        </p:nvPicPr>
        <p:blipFill>
          <a:blip r:embed="rId2"/>
          <a:stretch>
            <a:fillRect/>
          </a:stretch>
        </p:blipFill>
        <p:spPr>
          <a:xfrm>
            <a:off x="526676" y="0"/>
            <a:ext cx="11138647" cy="6858000"/>
          </a:xfrm>
          <a:prstGeom prst="rect">
            <a:avLst/>
          </a:prstGeom>
        </p:spPr>
      </p:pic>
      <p:sp>
        <p:nvSpPr>
          <p:cNvPr id="9" name="Speech Bubble: Rectangle with Corners Rounded 8">
            <a:extLst>
              <a:ext uri="{FF2B5EF4-FFF2-40B4-BE49-F238E27FC236}">
                <a16:creationId xmlns:a16="http://schemas.microsoft.com/office/drawing/2014/main" id="{9EBB7EFA-63B0-14E3-5EF9-0F3F88D8DF4B}"/>
              </a:ext>
            </a:extLst>
          </p:cNvPr>
          <p:cNvSpPr/>
          <p:nvPr/>
        </p:nvSpPr>
        <p:spPr>
          <a:xfrm>
            <a:off x="8989195" y="805759"/>
            <a:ext cx="2500986" cy="1376126"/>
          </a:xfrm>
          <a:prstGeom prst="wedgeRoundRectCallout">
            <a:avLst>
              <a:gd name="adj1" fmla="val -136310"/>
              <a:gd name="adj2" fmla="val -57895"/>
              <a:gd name="adj3" fmla="val 16667"/>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a:solidFill>
                  <a:srgbClr val="FF0000"/>
                </a:solidFill>
              </a:rPr>
              <a:t>Search for a keyword in the search bar</a:t>
            </a:r>
          </a:p>
        </p:txBody>
      </p:sp>
      <p:pic>
        <p:nvPicPr>
          <p:cNvPr id="7" name="Picture 4" descr="A close-up of a person smiling&#10;&#10;Description automatically generated">
            <a:extLst>
              <a:ext uri="{FF2B5EF4-FFF2-40B4-BE49-F238E27FC236}">
                <a16:creationId xmlns:a16="http://schemas.microsoft.com/office/drawing/2014/main" id="{EB3426A4-EC60-4224-58CD-9FFD277D17BF}"/>
              </a:ext>
            </a:extLst>
          </p:cNvPr>
          <p:cNvPicPr>
            <a:picLocks noChangeAspect="1"/>
          </p:cNvPicPr>
          <p:nvPr/>
        </p:nvPicPr>
        <p:blipFill>
          <a:blip r:embed="rId3"/>
          <a:stretch>
            <a:fillRect/>
          </a:stretch>
        </p:blipFill>
        <p:spPr>
          <a:xfrm>
            <a:off x="10973239" y="459717"/>
            <a:ext cx="692084" cy="692084"/>
          </a:xfrm>
          <a:prstGeom prst="ellipse">
            <a:avLst/>
          </a:prstGeom>
        </p:spPr>
      </p:pic>
    </p:spTree>
    <p:extLst>
      <p:ext uri="{BB962C8B-B14F-4D97-AF65-F5344CB8AC3E}">
        <p14:creationId xmlns:p14="http://schemas.microsoft.com/office/powerpoint/2010/main" val="7669856"/>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EEC0B59-58BF-ACD0-4DB2-CD3026F126EE}"/>
              </a:ext>
            </a:extLst>
          </p:cNvPr>
          <p:cNvPicPr>
            <a:picLocks noChangeAspect="1"/>
          </p:cNvPicPr>
          <p:nvPr/>
        </p:nvPicPr>
        <p:blipFill>
          <a:blip r:embed="rId2"/>
          <a:stretch>
            <a:fillRect/>
          </a:stretch>
        </p:blipFill>
        <p:spPr>
          <a:xfrm>
            <a:off x="614087" y="0"/>
            <a:ext cx="10963826" cy="6858000"/>
          </a:xfrm>
          <a:prstGeom prst="rect">
            <a:avLst/>
          </a:prstGeom>
        </p:spPr>
      </p:pic>
      <p:sp>
        <p:nvSpPr>
          <p:cNvPr id="4" name="Speech Bubble: Rectangle with Corners Rounded 3">
            <a:extLst>
              <a:ext uri="{FF2B5EF4-FFF2-40B4-BE49-F238E27FC236}">
                <a16:creationId xmlns:a16="http://schemas.microsoft.com/office/drawing/2014/main" id="{5EA942C1-AB83-838D-09A9-10EB9AEF1120}"/>
              </a:ext>
            </a:extLst>
          </p:cNvPr>
          <p:cNvSpPr/>
          <p:nvPr/>
        </p:nvSpPr>
        <p:spPr>
          <a:xfrm>
            <a:off x="8790018" y="2372009"/>
            <a:ext cx="2500986" cy="1376126"/>
          </a:xfrm>
          <a:prstGeom prst="wedgeRoundRectCallout">
            <a:avLst>
              <a:gd name="adj1" fmla="val -36399"/>
              <a:gd name="adj2" fmla="val -67106"/>
              <a:gd name="adj3" fmla="val 16667"/>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a:solidFill>
                  <a:srgbClr val="FF0000"/>
                </a:solidFill>
              </a:rPr>
              <a:t>Or apply Filters to find the recipe </a:t>
            </a:r>
            <a:r>
              <a:rPr lang="en-GB" err="1">
                <a:solidFill>
                  <a:srgbClr val="FF0000"/>
                </a:solidFill>
              </a:rPr>
              <a:t>youre</a:t>
            </a:r>
            <a:r>
              <a:rPr lang="en-GB">
                <a:solidFill>
                  <a:srgbClr val="FF0000"/>
                </a:solidFill>
              </a:rPr>
              <a:t> looking for more easily</a:t>
            </a:r>
          </a:p>
        </p:txBody>
      </p:sp>
      <p:pic>
        <p:nvPicPr>
          <p:cNvPr id="5" name="Picture 4" descr="A close-up of a person smiling&#10;&#10;Description automatically generated">
            <a:extLst>
              <a:ext uri="{FF2B5EF4-FFF2-40B4-BE49-F238E27FC236}">
                <a16:creationId xmlns:a16="http://schemas.microsoft.com/office/drawing/2014/main" id="{CE482B12-C9D6-1C13-C4B8-0738E32AA53F}"/>
              </a:ext>
            </a:extLst>
          </p:cNvPr>
          <p:cNvPicPr>
            <a:picLocks noChangeAspect="1"/>
          </p:cNvPicPr>
          <p:nvPr/>
        </p:nvPicPr>
        <p:blipFill>
          <a:blip r:embed="rId3"/>
          <a:stretch>
            <a:fillRect/>
          </a:stretch>
        </p:blipFill>
        <p:spPr>
          <a:xfrm>
            <a:off x="10774062" y="2025967"/>
            <a:ext cx="692084" cy="692084"/>
          </a:xfrm>
          <a:prstGeom prst="ellipse">
            <a:avLst/>
          </a:prstGeom>
        </p:spPr>
      </p:pic>
    </p:spTree>
    <p:extLst>
      <p:ext uri="{BB962C8B-B14F-4D97-AF65-F5344CB8AC3E}">
        <p14:creationId xmlns:p14="http://schemas.microsoft.com/office/powerpoint/2010/main" val="98930794"/>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FC26EB5-A1F1-E572-46B6-FC779890149E}"/>
              </a:ext>
            </a:extLst>
          </p:cNvPr>
          <p:cNvPicPr>
            <a:picLocks noChangeAspect="1"/>
          </p:cNvPicPr>
          <p:nvPr/>
        </p:nvPicPr>
        <p:blipFill>
          <a:blip r:embed="rId2"/>
          <a:stretch>
            <a:fillRect/>
          </a:stretch>
        </p:blipFill>
        <p:spPr>
          <a:xfrm>
            <a:off x="543554" y="0"/>
            <a:ext cx="11104891" cy="6858000"/>
          </a:xfrm>
          <a:prstGeom prst="rect">
            <a:avLst/>
          </a:prstGeom>
        </p:spPr>
      </p:pic>
      <p:sp>
        <p:nvSpPr>
          <p:cNvPr id="4" name="Speech Bubble: Rectangle with Corners Rounded 3">
            <a:extLst>
              <a:ext uri="{FF2B5EF4-FFF2-40B4-BE49-F238E27FC236}">
                <a16:creationId xmlns:a16="http://schemas.microsoft.com/office/drawing/2014/main" id="{70CC80B1-AB67-DD8B-401E-52C096EFD233}"/>
              </a:ext>
            </a:extLst>
          </p:cNvPr>
          <p:cNvSpPr/>
          <p:nvPr/>
        </p:nvSpPr>
        <p:spPr>
          <a:xfrm>
            <a:off x="8790018" y="2372009"/>
            <a:ext cx="2500986" cy="1376126"/>
          </a:xfrm>
          <a:prstGeom prst="wedgeRoundRectCallout">
            <a:avLst>
              <a:gd name="adj1" fmla="val -173233"/>
              <a:gd name="adj2" fmla="val -49343"/>
              <a:gd name="adj3" fmla="val 16667"/>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a:solidFill>
                  <a:srgbClr val="FF0000"/>
                </a:solidFill>
              </a:rPr>
              <a:t>Save a recipe you like</a:t>
            </a:r>
          </a:p>
        </p:txBody>
      </p:sp>
      <p:pic>
        <p:nvPicPr>
          <p:cNvPr id="5" name="Picture 4" descr="A close-up of a person smiling&#10;&#10;Description automatically generated">
            <a:extLst>
              <a:ext uri="{FF2B5EF4-FFF2-40B4-BE49-F238E27FC236}">
                <a16:creationId xmlns:a16="http://schemas.microsoft.com/office/drawing/2014/main" id="{07171D77-4723-D62E-5AA2-81C6FA7BA094}"/>
              </a:ext>
            </a:extLst>
          </p:cNvPr>
          <p:cNvPicPr>
            <a:picLocks noChangeAspect="1"/>
          </p:cNvPicPr>
          <p:nvPr/>
        </p:nvPicPr>
        <p:blipFill>
          <a:blip r:embed="rId3"/>
          <a:stretch>
            <a:fillRect/>
          </a:stretch>
        </p:blipFill>
        <p:spPr>
          <a:xfrm>
            <a:off x="10774062" y="2025967"/>
            <a:ext cx="692084" cy="692084"/>
          </a:xfrm>
          <a:prstGeom prst="ellipse">
            <a:avLst/>
          </a:prstGeom>
        </p:spPr>
      </p:pic>
    </p:spTree>
    <p:extLst>
      <p:ext uri="{BB962C8B-B14F-4D97-AF65-F5344CB8AC3E}">
        <p14:creationId xmlns:p14="http://schemas.microsoft.com/office/powerpoint/2010/main" val="498761865"/>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72C348F-35FE-1525-6E1A-F67426135605}"/>
              </a:ext>
            </a:extLst>
          </p:cNvPr>
          <p:cNvPicPr>
            <a:picLocks noChangeAspect="1"/>
          </p:cNvPicPr>
          <p:nvPr/>
        </p:nvPicPr>
        <p:blipFill>
          <a:blip r:embed="rId2"/>
          <a:stretch>
            <a:fillRect/>
          </a:stretch>
        </p:blipFill>
        <p:spPr>
          <a:xfrm>
            <a:off x="572779" y="0"/>
            <a:ext cx="11046442" cy="6858000"/>
          </a:xfrm>
          <a:prstGeom prst="rect">
            <a:avLst/>
          </a:prstGeom>
        </p:spPr>
      </p:pic>
      <p:sp>
        <p:nvSpPr>
          <p:cNvPr id="4" name="Speech Bubble: Rectangle with Corners Rounded 3">
            <a:extLst>
              <a:ext uri="{FF2B5EF4-FFF2-40B4-BE49-F238E27FC236}">
                <a16:creationId xmlns:a16="http://schemas.microsoft.com/office/drawing/2014/main" id="{EA6448BF-480A-D648-7702-4F9A6B555CC0}"/>
              </a:ext>
            </a:extLst>
          </p:cNvPr>
          <p:cNvSpPr/>
          <p:nvPr/>
        </p:nvSpPr>
        <p:spPr>
          <a:xfrm>
            <a:off x="8790018" y="2372009"/>
            <a:ext cx="2500986" cy="1376126"/>
          </a:xfrm>
          <a:prstGeom prst="wedgeRoundRectCallout">
            <a:avLst>
              <a:gd name="adj1" fmla="val -153323"/>
              <a:gd name="adj2" fmla="val -126975"/>
              <a:gd name="adj3" fmla="val 16667"/>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a:solidFill>
                  <a:srgbClr val="FF0000"/>
                </a:solidFill>
              </a:rPr>
              <a:t>And view it in a saved recipes section to follow it later</a:t>
            </a:r>
          </a:p>
        </p:txBody>
      </p:sp>
      <p:pic>
        <p:nvPicPr>
          <p:cNvPr id="5" name="Picture 4" descr="A close-up of a person smiling&#10;&#10;Description automatically generated">
            <a:extLst>
              <a:ext uri="{FF2B5EF4-FFF2-40B4-BE49-F238E27FC236}">
                <a16:creationId xmlns:a16="http://schemas.microsoft.com/office/drawing/2014/main" id="{AB5980A1-7523-E9D8-2E68-9DC528E6DDC1}"/>
              </a:ext>
            </a:extLst>
          </p:cNvPr>
          <p:cNvPicPr>
            <a:picLocks noChangeAspect="1"/>
          </p:cNvPicPr>
          <p:nvPr/>
        </p:nvPicPr>
        <p:blipFill>
          <a:blip r:embed="rId3"/>
          <a:stretch>
            <a:fillRect/>
          </a:stretch>
        </p:blipFill>
        <p:spPr>
          <a:xfrm>
            <a:off x="10774062" y="2025967"/>
            <a:ext cx="692084" cy="692084"/>
          </a:xfrm>
          <a:prstGeom prst="ellipse">
            <a:avLst/>
          </a:prstGeom>
        </p:spPr>
      </p:pic>
    </p:spTree>
    <p:extLst>
      <p:ext uri="{BB962C8B-B14F-4D97-AF65-F5344CB8AC3E}">
        <p14:creationId xmlns:p14="http://schemas.microsoft.com/office/powerpoint/2010/main" val="9690065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4EB9BB-C523-53D2-21B3-E87B6E0DFFFB}"/>
              </a:ext>
            </a:extLst>
          </p:cNvPr>
          <p:cNvSpPr>
            <a:spLocks noGrp="1"/>
          </p:cNvSpPr>
          <p:nvPr>
            <p:ph type="title"/>
          </p:nvPr>
        </p:nvSpPr>
        <p:spPr/>
        <p:txBody>
          <a:bodyPr/>
          <a:lstStyle/>
          <a:p>
            <a:r>
              <a:rPr lang="en-US">
                <a:ea typeface="Calibri Light"/>
                <a:cs typeface="Calibri Light"/>
              </a:rPr>
              <a:t>Persona Ideas:</a:t>
            </a:r>
            <a:endParaRPr lang="en-US"/>
          </a:p>
        </p:txBody>
      </p:sp>
      <p:sp>
        <p:nvSpPr>
          <p:cNvPr id="3" name="Content Placeholder 2">
            <a:extLst>
              <a:ext uri="{FF2B5EF4-FFF2-40B4-BE49-F238E27FC236}">
                <a16:creationId xmlns:a16="http://schemas.microsoft.com/office/drawing/2014/main" id="{933E6C26-BD80-F06D-5D10-FA3FBF5FE316}"/>
              </a:ext>
            </a:extLst>
          </p:cNvPr>
          <p:cNvSpPr>
            <a:spLocks noGrp="1"/>
          </p:cNvSpPr>
          <p:nvPr>
            <p:ph idx="1"/>
          </p:nvPr>
        </p:nvSpPr>
        <p:spPr/>
        <p:txBody>
          <a:bodyPr vert="horz" lIns="91440" tIns="45720" rIns="91440" bIns="45720" rtlCol="0" anchor="t">
            <a:normAutofit/>
          </a:bodyPr>
          <a:lstStyle/>
          <a:p>
            <a:r>
              <a:rPr lang="en-US">
                <a:ea typeface="Calibri"/>
                <a:cs typeface="Calibri"/>
              </a:rPr>
              <a:t>Student:</a:t>
            </a:r>
          </a:p>
          <a:p>
            <a:pPr lvl="1"/>
            <a:r>
              <a:rPr lang="en-US">
                <a:ea typeface="Calibri"/>
                <a:cs typeface="Calibri"/>
              </a:rPr>
              <a:t>Skilled, Unskilled, Wealthy, Poor, Time limited, Lazy, Interested</a:t>
            </a:r>
          </a:p>
          <a:p>
            <a:pPr lvl="1"/>
            <a:r>
              <a:rPr lang="en-US">
                <a:ea typeface="Calibri"/>
                <a:cs typeface="Calibri"/>
              </a:rPr>
              <a:t>Different cultures and recipes</a:t>
            </a:r>
          </a:p>
          <a:p>
            <a:pPr lvl="1"/>
            <a:r>
              <a:rPr lang="en-US">
                <a:ea typeface="Calibri"/>
                <a:cs typeface="Calibri"/>
              </a:rPr>
              <a:t>Social eater, non social eater</a:t>
            </a:r>
          </a:p>
          <a:p>
            <a:pPr lvl="1"/>
            <a:r>
              <a:rPr lang="en-US">
                <a:ea typeface="Calibri"/>
                <a:cs typeface="Calibri"/>
              </a:rPr>
              <a:t>Fridge space</a:t>
            </a:r>
          </a:p>
          <a:p>
            <a:pPr lvl="1"/>
            <a:r>
              <a:rPr lang="en-US">
                <a:ea typeface="Calibri"/>
                <a:cs typeface="Calibri"/>
              </a:rPr>
              <a:t>Equipment</a:t>
            </a:r>
          </a:p>
          <a:p>
            <a:pPr lvl="1"/>
            <a:r>
              <a:rPr lang="en-US">
                <a:ea typeface="Calibri"/>
                <a:cs typeface="Calibri"/>
              </a:rPr>
              <a:t>Disability requirements</a:t>
            </a:r>
          </a:p>
          <a:p>
            <a:pPr lvl="1"/>
            <a:endParaRPr lang="en-US">
              <a:ea typeface="Calibri"/>
              <a:cs typeface="Calibri"/>
            </a:endParaRPr>
          </a:p>
          <a:p>
            <a:pPr lvl="1"/>
            <a:endParaRPr lang="en-US">
              <a:ea typeface="Calibri"/>
              <a:cs typeface="Calibri"/>
            </a:endParaRPr>
          </a:p>
          <a:p>
            <a:pPr lvl="1"/>
            <a:endParaRPr lang="en-US">
              <a:ea typeface="Calibri"/>
              <a:cs typeface="Calibri"/>
            </a:endParaRPr>
          </a:p>
        </p:txBody>
      </p:sp>
    </p:spTree>
    <p:extLst>
      <p:ext uri="{BB962C8B-B14F-4D97-AF65-F5344CB8AC3E}">
        <p14:creationId xmlns:p14="http://schemas.microsoft.com/office/powerpoint/2010/main" val="389755115"/>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53F180D-4AAB-6B84-AE86-4119D42C26D5}"/>
              </a:ext>
            </a:extLst>
          </p:cNvPr>
          <p:cNvPicPr>
            <a:picLocks noChangeAspect="1"/>
          </p:cNvPicPr>
          <p:nvPr/>
        </p:nvPicPr>
        <p:blipFill>
          <a:blip r:embed="rId2"/>
          <a:stretch>
            <a:fillRect/>
          </a:stretch>
        </p:blipFill>
        <p:spPr>
          <a:xfrm>
            <a:off x="747806" y="128084"/>
            <a:ext cx="1957687" cy="2482297"/>
          </a:xfrm>
          <a:prstGeom prst="rect">
            <a:avLst/>
          </a:prstGeom>
        </p:spPr>
      </p:pic>
      <p:pic>
        <p:nvPicPr>
          <p:cNvPr id="4" name="Picture 3">
            <a:extLst>
              <a:ext uri="{FF2B5EF4-FFF2-40B4-BE49-F238E27FC236}">
                <a16:creationId xmlns:a16="http://schemas.microsoft.com/office/drawing/2014/main" id="{C2E46FF1-AB81-2A97-53E6-B878E7A6F38F}"/>
              </a:ext>
            </a:extLst>
          </p:cNvPr>
          <p:cNvPicPr>
            <a:picLocks noChangeAspect="1"/>
          </p:cNvPicPr>
          <p:nvPr/>
        </p:nvPicPr>
        <p:blipFill>
          <a:blip r:embed="rId3"/>
          <a:stretch>
            <a:fillRect/>
          </a:stretch>
        </p:blipFill>
        <p:spPr>
          <a:xfrm>
            <a:off x="412183" y="3906596"/>
            <a:ext cx="3431279" cy="2090743"/>
          </a:xfrm>
          <a:prstGeom prst="rect">
            <a:avLst/>
          </a:prstGeom>
        </p:spPr>
      </p:pic>
      <p:pic>
        <p:nvPicPr>
          <p:cNvPr id="8" name="Picture 7">
            <a:extLst>
              <a:ext uri="{FF2B5EF4-FFF2-40B4-BE49-F238E27FC236}">
                <a16:creationId xmlns:a16="http://schemas.microsoft.com/office/drawing/2014/main" id="{221D860E-0425-57AA-18EE-8CECAEE98DD2}"/>
              </a:ext>
            </a:extLst>
          </p:cNvPr>
          <p:cNvPicPr>
            <a:picLocks noChangeAspect="1"/>
          </p:cNvPicPr>
          <p:nvPr/>
        </p:nvPicPr>
        <p:blipFill>
          <a:blip r:embed="rId4"/>
          <a:stretch>
            <a:fillRect/>
          </a:stretch>
        </p:blipFill>
        <p:spPr>
          <a:xfrm>
            <a:off x="4409874" y="3906596"/>
            <a:ext cx="3904567" cy="2090743"/>
          </a:xfrm>
          <a:prstGeom prst="rect">
            <a:avLst/>
          </a:prstGeom>
        </p:spPr>
      </p:pic>
      <p:pic>
        <p:nvPicPr>
          <p:cNvPr id="10" name="Picture 9">
            <a:extLst>
              <a:ext uri="{FF2B5EF4-FFF2-40B4-BE49-F238E27FC236}">
                <a16:creationId xmlns:a16="http://schemas.microsoft.com/office/drawing/2014/main" id="{7C5474FA-FCC9-9C4E-E316-7367D4B37F21}"/>
              </a:ext>
            </a:extLst>
          </p:cNvPr>
          <p:cNvPicPr>
            <a:picLocks noChangeAspect="1"/>
          </p:cNvPicPr>
          <p:nvPr/>
        </p:nvPicPr>
        <p:blipFill>
          <a:blip r:embed="rId5"/>
          <a:stretch>
            <a:fillRect/>
          </a:stretch>
        </p:blipFill>
        <p:spPr>
          <a:xfrm>
            <a:off x="3117129" y="351253"/>
            <a:ext cx="3392313" cy="2782525"/>
          </a:xfrm>
          <a:prstGeom prst="rect">
            <a:avLst/>
          </a:prstGeom>
        </p:spPr>
      </p:pic>
      <p:pic>
        <p:nvPicPr>
          <p:cNvPr id="12" name="Picture 11">
            <a:extLst>
              <a:ext uri="{FF2B5EF4-FFF2-40B4-BE49-F238E27FC236}">
                <a16:creationId xmlns:a16="http://schemas.microsoft.com/office/drawing/2014/main" id="{A88F29FE-83C6-78F2-B922-C407E5F71007}"/>
              </a:ext>
            </a:extLst>
          </p:cNvPr>
          <p:cNvPicPr>
            <a:picLocks noChangeAspect="1"/>
          </p:cNvPicPr>
          <p:nvPr/>
        </p:nvPicPr>
        <p:blipFill>
          <a:blip r:embed="rId6"/>
          <a:stretch>
            <a:fillRect/>
          </a:stretch>
        </p:blipFill>
        <p:spPr>
          <a:xfrm>
            <a:off x="8851769" y="71887"/>
            <a:ext cx="3254610" cy="5063357"/>
          </a:xfrm>
          <a:prstGeom prst="rect">
            <a:avLst/>
          </a:prstGeom>
        </p:spPr>
      </p:pic>
      <p:sp>
        <p:nvSpPr>
          <p:cNvPr id="6" name="TextBox 5">
            <a:extLst>
              <a:ext uri="{FF2B5EF4-FFF2-40B4-BE49-F238E27FC236}">
                <a16:creationId xmlns:a16="http://schemas.microsoft.com/office/drawing/2014/main" id="{989AE819-74E8-99CE-B3E0-E84BFF66D130}"/>
              </a:ext>
            </a:extLst>
          </p:cNvPr>
          <p:cNvSpPr txBox="1"/>
          <p:nvPr/>
        </p:nvSpPr>
        <p:spPr>
          <a:xfrm>
            <a:off x="947459" y="3250491"/>
            <a:ext cx="6853238" cy="646331"/>
          </a:xfrm>
          <a:prstGeom prst="rect">
            <a:avLst/>
          </a:prstGeom>
          <a:noFill/>
        </p:spPr>
        <p:txBody>
          <a:bodyPr wrap="square" lIns="91440" tIns="45720" rIns="91440" bIns="45720" rtlCol="0" anchor="t">
            <a:spAutoFit/>
          </a:bodyPr>
          <a:lstStyle/>
          <a:p>
            <a:r>
              <a:rPr lang="en-GB"/>
              <a:t>4 user stories for Tanika have been prototyped to show what a fulfilled acceptance criteria will look like:</a:t>
            </a:r>
          </a:p>
        </p:txBody>
      </p:sp>
      <p:sp>
        <p:nvSpPr>
          <p:cNvPr id="2" name="TextBox 1">
            <a:extLst>
              <a:ext uri="{FF2B5EF4-FFF2-40B4-BE49-F238E27FC236}">
                <a16:creationId xmlns:a16="http://schemas.microsoft.com/office/drawing/2014/main" id="{6A2E7318-2809-6ABD-4884-13F8EC17AB93}"/>
              </a:ext>
            </a:extLst>
          </p:cNvPr>
          <p:cNvSpPr txBox="1"/>
          <p:nvPr/>
        </p:nvSpPr>
        <p:spPr>
          <a:xfrm>
            <a:off x="5856270" y="702067"/>
            <a:ext cx="3176426"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FF0000"/>
                </a:solidFill>
                <a:cs typeface="Calibri"/>
              </a:rPr>
              <a:t>Include acceptance criteria in prototype showcase</a:t>
            </a:r>
            <a:endParaRPr lang="en-US">
              <a:solidFill>
                <a:srgbClr val="FF0000"/>
              </a:solidFill>
            </a:endParaRPr>
          </a:p>
        </p:txBody>
      </p:sp>
    </p:spTree>
    <p:extLst>
      <p:ext uri="{BB962C8B-B14F-4D97-AF65-F5344CB8AC3E}">
        <p14:creationId xmlns:p14="http://schemas.microsoft.com/office/powerpoint/2010/main" val="2922357471"/>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0568209-5543-F2E0-A64A-32C134E7B645}"/>
              </a:ext>
            </a:extLst>
          </p:cNvPr>
          <p:cNvPicPr>
            <a:picLocks noChangeAspect="1"/>
          </p:cNvPicPr>
          <p:nvPr/>
        </p:nvPicPr>
        <p:blipFill>
          <a:blip r:embed="rId2"/>
          <a:stretch>
            <a:fillRect/>
          </a:stretch>
        </p:blipFill>
        <p:spPr>
          <a:xfrm>
            <a:off x="418307" y="2100077"/>
            <a:ext cx="11355385" cy="2657846"/>
          </a:xfrm>
          <a:prstGeom prst="rect">
            <a:avLst/>
          </a:prstGeom>
        </p:spPr>
      </p:pic>
    </p:spTree>
    <p:extLst>
      <p:ext uri="{BB962C8B-B14F-4D97-AF65-F5344CB8AC3E}">
        <p14:creationId xmlns:p14="http://schemas.microsoft.com/office/powerpoint/2010/main" val="2051325173"/>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Graphical user interface, application&#10;&#10;Description automatically generated">
            <a:extLst>
              <a:ext uri="{FF2B5EF4-FFF2-40B4-BE49-F238E27FC236}">
                <a16:creationId xmlns:a16="http://schemas.microsoft.com/office/drawing/2014/main" id="{DCEB164F-23FB-1BDB-6397-3F5D4FDEDB4C}"/>
              </a:ext>
            </a:extLst>
          </p:cNvPr>
          <p:cNvPicPr>
            <a:picLocks noChangeAspect="1"/>
          </p:cNvPicPr>
          <p:nvPr/>
        </p:nvPicPr>
        <p:blipFill>
          <a:blip r:embed="rId2"/>
          <a:stretch>
            <a:fillRect/>
          </a:stretch>
        </p:blipFill>
        <p:spPr>
          <a:xfrm>
            <a:off x="1250533" y="76823"/>
            <a:ext cx="10343407" cy="6152620"/>
          </a:xfrm>
          <a:prstGeom prst="rect">
            <a:avLst/>
          </a:prstGeom>
        </p:spPr>
      </p:pic>
      <p:sp>
        <p:nvSpPr>
          <p:cNvPr id="5" name="Speech Bubble: Rectangle with Corners Rounded 4">
            <a:extLst>
              <a:ext uri="{FF2B5EF4-FFF2-40B4-BE49-F238E27FC236}">
                <a16:creationId xmlns:a16="http://schemas.microsoft.com/office/drawing/2014/main" id="{03F64A78-4FBE-FA00-BDC2-39E53F783EA3}"/>
              </a:ext>
            </a:extLst>
          </p:cNvPr>
          <p:cNvSpPr/>
          <p:nvPr/>
        </p:nvSpPr>
        <p:spPr>
          <a:xfrm>
            <a:off x="8771164" y="1891242"/>
            <a:ext cx="2500986" cy="1376126"/>
          </a:xfrm>
          <a:prstGeom prst="wedgeRoundRectCallout">
            <a:avLst>
              <a:gd name="adj1" fmla="val -55323"/>
              <a:gd name="adj2" fmla="val -100945"/>
              <a:gd name="adj3" fmla="val 16667"/>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GB">
                <a:solidFill>
                  <a:srgbClr val="FF0000"/>
                </a:solidFill>
              </a:rPr>
              <a:t>Click on create to make a recipe</a:t>
            </a:r>
            <a:endParaRPr lang="en-GB">
              <a:solidFill>
                <a:srgbClr val="FF0000"/>
              </a:solidFill>
              <a:cs typeface="Calibri"/>
            </a:endParaRPr>
          </a:p>
        </p:txBody>
      </p:sp>
      <p:pic>
        <p:nvPicPr>
          <p:cNvPr id="3" name="Picture 2" descr="A close-up of a person smiling&#10;&#10;Description automatically generated">
            <a:extLst>
              <a:ext uri="{FF2B5EF4-FFF2-40B4-BE49-F238E27FC236}">
                <a16:creationId xmlns:a16="http://schemas.microsoft.com/office/drawing/2014/main" id="{8AEF825A-EB96-E010-7B43-4FBFCC0E9BA2}"/>
              </a:ext>
            </a:extLst>
          </p:cNvPr>
          <p:cNvPicPr>
            <a:picLocks noChangeAspect="1"/>
          </p:cNvPicPr>
          <p:nvPr/>
        </p:nvPicPr>
        <p:blipFill>
          <a:blip r:embed="rId3"/>
          <a:stretch>
            <a:fillRect/>
          </a:stretch>
        </p:blipFill>
        <p:spPr>
          <a:xfrm>
            <a:off x="10773770" y="1523063"/>
            <a:ext cx="736357" cy="736357"/>
          </a:xfrm>
          <a:prstGeom prst="ellipse">
            <a:avLst/>
          </a:prstGeom>
        </p:spPr>
      </p:pic>
    </p:spTree>
    <p:extLst>
      <p:ext uri="{BB962C8B-B14F-4D97-AF65-F5344CB8AC3E}">
        <p14:creationId xmlns:p14="http://schemas.microsoft.com/office/powerpoint/2010/main" val="90447730"/>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extLst>
              <a:ext uri="{FF2B5EF4-FFF2-40B4-BE49-F238E27FC236}">
                <a16:creationId xmlns:a16="http://schemas.microsoft.com/office/drawing/2014/main" id="{B87FA2FC-F55F-B654-CACE-91261D7FE1A7}"/>
              </a:ext>
            </a:extLst>
          </p:cNvPr>
          <p:cNvPicPr>
            <a:picLocks noChangeAspect="1"/>
          </p:cNvPicPr>
          <p:nvPr/>
        </p:nvPicPr>
        <p:blipFill>
          <a:blip r:embed="rId2"/>
          <a:stretch>
            <a:fillRect/>
          </a:stretch>
        </p:blipFill>
        <p:spPr>
          <a:xfrm>
            <a:off x="1676400" y="592244"/>
            <a:ext cx="8393875" cy="5168811"/>
          </a:xfrm>
          <a:prstGeom prst="rect">
            <a:avLst/>
          </a:prstGeom>
        </p:spPr>
      </p:pic>
      <p:sp>
        <p:nvSpPr>
          <p:cNvPr id="3" name="Speech Bubble: Rectangle with Corners Rounded 2">
            <a:extLst>
              <a:ext uri="{FF2B5EF4-FFF2-40B4-BE49-F238E27FC236}">
                <a16:creationId xmlns:a16="http://schemas.microsoft.com/office/drawing/2014/main" id="{87AB2BF3-A12F-FE45-F307-BF3465CA545B}"/>
              </a:ext>
            </a:extLst>
          </p:cNvPr>
          <p:cNvSpPr/>
          <p:nvPr/>
        </p:nvSpPr>
        <p:spPr>
          <a:xfrm>
            <a:off x="8771164" y="1891242"/>
            <a:ext cx="2500986" cy="1376126"/>
          </a:xfrm>
          <a:prstGeom prst="wedgeRoundRectCallout">
            <a:avLst>
              <a:gd name="adj1" fmla="val -152569"/>
              <a:gd name="adj2" fmla="val 12769"/>
              <a:gd name="adj3" fmla="val 16667"/>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GB">
                <a:solidFill>
                  <a:srgbClr val="FF0000"/>
                </a:solidFill>
              </a:rPr>
              <a:t>Recipe Template to fill in</a:t>
            </a:r>
            <a:endParaRPr lang="en-GB">
              <a:solidFill>
                <a:srgbClr val="FF0000"/>
              </a:solidFill>
              <a:cs typeface="Calibri"/>
            </a:endParaRPr>
          </a:p>
        </p:txBody>
      </p:sp>
      <p:pic>
        <p:nvPicPr>
          <p:cNvPr id="4" name="Picture 3" descr="A close-up of a person smiling&#10;&#10;Description automatically generated">
            <a:extLst>
              <a:ext uri="{FF2B5EF4-FFF2-40B4-BE49-F238E27FC236}">
                <a16:creationId xmlns:a16="http://schemas.microsoft.com/office/drawing/2014/main" id="{496D47E6-4366-D04A-8874-6F1ACF253B71}"/>
              </a:ext>
            </a:extLst>
          </p:cNvPr>
          <p:cNvPicPr>
            <a:picLocks noChangeAspect="1"/>
          </p:cNvPicPr>
          <p:nvPr/>
        </p:nvPicPr>
        <p:blipFill>
          <a:blip r:embed="rId3"/>
          <a:stretch>
            <a:fillRect/>
          </a:stretch>
        </p:blipFill>
        <p:spPr>
          <a:xfrm>
            <a:off x="10773770" y="1523063"/>
            <a:ext cx="736357" cy="736357"/>
          </a:xfrm>
          <a:prstGeom prst="ellipse">
            <a:avLst/>
          </a:prstGeom>
        </p:spPr>
      </p:pic>
    </p:spTree>
    <p:extLst>
      <p:ext uri="{BB962C8B-B14F-4D97-AF65-F5344CB8AC3E}">
        <p14:creationId xmlns:p14="http://schemas.microsoft.com/office/powerpoint/2010/main" val="403469878"/>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Graphical user interface, application&#10;&#10;Description automatically generated">
            <a:extLst>
              <a:ext uri="{FF2B5EF4-FFF2-40B4-BE49-F238E27FC236}">
                <a16:creationId xmlns:a16="http://schemas.microsoft.com/office/drawing/2014/main" id="{38A6E0B3-98CE-BF11-F345-0EF112BA6DF3}"/>
              </a:ext>
            </a:extLst>
          </p:cNvPr>
          <p:cNvPicPr>
            <a:picLocks noChangeAspect="1"/>
          </p:cNvPicPr>
          <p:nvPr/>
        </p:nvPicPr>
        <p:blipFill>
          <a:blip r:embed="rId2"/>
          <a:stretch>
            <a:fillRect/>
          </a:stretch>
        </p:blipFill>
        <p:spPr>
          <a:xfrm>
            <a:off x="1438894" y="298547"/>
            <a:ext cx="9512134" cy="5775994"/>
          </a:xfrm>
          <a:prstGeom prst="rect">
            <a:avLst/>
          </a:prstGeom>
        </p:spPr>
      </p:pic>
      <p:sp>
        <p:nvSpPr>
          <p:cNvPr id="3" name="Speech Bubble: Rectangle with Corners Rounded 2">
            <a:extLst>
              <a:ext uri="{FF2B5EF4-FFF2-40B4-BE49-F238E27FC236}">
                <a16:creationId xmlns:a16="http://schemas.microsoft.com/office/drawing/2014/main" id="{1BAF198D-054C-8EB2-15C7-B79AABB6CEF4}"/>
              </a:ext>
            </a:extLst>
          </p:cNvPr>
          <p:cNvSpPr/>
          <p:nvPr/>
        </p:nvSpPr>
        <p:spPr>
          <a:xfrm>
            <a:off x="8771164" y="1891242"/>
            <a:ext cx="2500986" cy="1376126"/>
          </a:xfrm>
          <a:prstGeom prst="wedgeRoundRectCallout">
            <a:avLst>
              <a:gd name="adj1" fmla="val -152569"/>
              <a:gd name="adj2" fmla="val 12769"/>
              <a:gd name="adj3" fmla="val 16667"/>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GB">
                <a:solidFill>
                  <a:srgbClr val="FF0000"/>
                </a:solidFill>
              </a:rPr>
              <a:t>Just write text in the spaces provided</a:t>
            </a:r>
            <a:endParaRPr lang="en-GB">
              <a:solidFill>
                <a:srgbClr val="FF0000"/>
              </a:solidFill>
              <a:cs typeface="Calibri"/>
            </a:endParaRPr>
          </a:p>
        </p:txBody>
      </p:sp>
      <p:pic>
        <p:nvPicPr>
          <p:cNvPr id="4" name="Picture 3" descr="A close-up of a person smiling&#10;&#10;Description automatically generated">
            <a:extLst>
              <a:ext uri="{FF2B5EF4-FFF2-40B4-BE49-F238E27FC236}">
                <a16:creationId xmlns:a16="http://schemas.microsoft.com/office/drawing/2014/main" id="{8FFD5B9B-773F-11E1-6726-81B25F4ED24A}"/>
              </a:ext>
            </a:extLst>
          </p:cNvPr>
          <p:cNvPicPr>
            <a:picLocks noChangeAspect="1"/>
          </p:cNvPicPr>
          <p:nvPr/>
        </p:nvPicPr>
        <p:blipFill>
          <a:blip r:embed="rId3"/>
          <a:stretch>
            <a:fillRect/>
          </a:stretch>
        </p:blipFill>
        <p:spPr>
          <a:xfrm>
            <a:off x="10773770" y="1523063"/>
            <a:ext cx="736357" cy="736357"/>
          </a:xfrm>
          <a:prstGeom prst="ellipse">
            <a:avLst/>
          </a:prstGeom>
        </p:spPr>
      </p:pic>
      <p:sp>
        <p:nvSpPr>
          <p:cNvPr id="5" name="TextBox 4">
            <a:extLst>
              <a:ext uri="{FF2B5EF4-FFF2-40B4-BE49-F238E27FC236}">
                <a16:creationId xmlns:a16="http://schemas.microsoft.com/office/drawing/2014/main" id="{E8A98879-0371-9A81-2B76-DF174CBF0C7D}"/>
              </a:ext>
            </a:extLst>
          </p:cNvPr>
          <p:cNvSpPr txBox="1"/>
          <p:nvPr/>
        </p:nvSpPr>
        <p:spPr>
          <a:xfrm>
            <a:off x="203983" y="2082880"/>
            <a:ext cx="1234911" cy="1200329"/>
          </a:xfrm>
          <a:prstGeom prst="rect">
            <a:avLst/>
          </a:prstGeom>
          <a:noFill/>
        </p:spPr>
        <p:txBody>
          <a:bodyPr wrap="square" rtlCol="0">
            <a:spAutoFit/>
          </a:bodyPr>
          <a:lstStyle/>
          <a:p>
            <a:r>
              <a:rPr lang="en-GB">
                <a:solidFill>
                  <a:srgbClr val="FF0000"/>
                </a:solidFill>
              </a:rPr>
              <a:t>*We may want to add quantities*</a:t>
            </a:r>
          </a:p>
        </p:txBody>
      </p:sp>
    </p:spTree>
    <p:extLst>
      <p:ext uri="{BB962C8B-B14F-4D97-AF65-F5344CB8AC3E}">
        <p14:creationId xmlns:p14="http://schemas.microsoft.com/office/powerpoint/2010/main" val="57899486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extLst>
              <a:ext uri="{FF2B5EF4-FFF2-40B4-BE49-F238E27FC236}">
                <a16:creationId xmlns:a16="http://schemas.microsoft.com/office/drawing/2014/main" id="{44029F15-6908-B0A7-CB67-BBFF657E9572}"/>
              </a:ext>
            </a:extLst>
          </p:cNvPr>
          <p:cNvPicPr>
            <a:picLocks noChangeAspect="1"/>
          </p:cNvPicPr>
          <p:nvPr/>
        </p:nvPicPr>
        <p:blipFill>
          <a:blip r:embed="rId2"/>
          <a:stretch>
            <a:fillRect/>
          </a:stretch>
        </p:blipFill>
        <p:spPr>
          <a:xfrm>
            <a:off x="1558520" y="575035"/>
            <a:ext cx="9074959" cy="5321139"/>
          </a:xfrm>
          <a:prstGeom prst="rect">
            <a:avLst/>
          </a:prstGeom>
        </p:spPr>
      </p:pic>
      <p:sp>
        <p:nvSpPr>
          <p:cNvPr id="3" name="Speech Bubble: Rectangle with Corners Rounded 2">
            <a:extLst>
              <a:ext uri="{FF2B5EF4-FFF2-40B4-BE49-F238E27FC236}">
                <a16:creationId xmlns:a16="http://schemas.microsoft.com/office/drawing/2014/main" id="{5082925F-245C-151D-A963-6C07CB5A78F7}"/>
              </a:ext>
            </a:extLst>
          </p:cNvPr>
          <p:cNvSpPr/>
          <p:nvPr/>
        </p:nvSpPr>
        <p:spPr>
          <a:xfrm>
            <a:off x="8391312" y="3429000"/>
            <a:ext cx="2500986" cy="1376126"/>
          </a:xfrm>
          <a:prstGeom prst="wedgeRoundRectCallout">
            <a:avLst>
              <a:gd name="adj1" fmla="val -114877"/>
              <a:gd name="adj2" fmla="val 27155"/>
              <a:gd name="adj3" fmla="val 16667"/>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GB">
                <a:solidFill>
                  <a:srgbClr val="FF0000"/>
                </a:solidFill>
              </a:rPr>
              <a:t>Click publish</a:t>
            </a:r>
            <a:endParaRPr lang="en-GB">
              <a:solidFill>
                <a:srgbClr val="FF0000"/>
              </a:solidFill>
              <a:cs typeface="Calibri"/>
            </a:endParaRPr>
          </a:p>
        </p:txBody>
      </p:sp>
      <p:pic>
        <p:nvPicPr>
          <p:cNvPr id="4" name="Picture 3" descr="A close-up of a person smiling&#10;&#10;Description automatically generated">
            <a:extLst>
              <a:ext uri="{FF2B5EF4-FFF2-40B4-BE49-F238E27FC236}">
                <a16:creationId xmlns:a16="http://schemas.microsoft.com/office/drawing/2014/main" id="{289933FD-7A88-0DD0-F2D4-C2A6BB4D5AA2}"/>
              </a:ext>
            </a:extLst>
          </p:cNvPr>
          <p:cNvPicPr>
            <a:picLocks noChangeAspect="1"/>
          </p:cNvPicPr>
          <p:nvPr/>
        </p:nvPicPr>
        <p:blipFill>
          <a:blip r:embed="rId3"/>
          <a:stretch>
            <a:fillRect/>
          </a:stretch>
        </p:blipFill>
        <p:spPr>
          <a:xfrm>
            <a:off x="10393918" y="3060821"/>
            <a:ext cx="736357" cy="736357"/>
          </a:xfrm>
          <a:prstGeom prst="ellipse">
            <a:avLst/>
          </a:prstGeom>
        </p:spPr>
      </p:pic>
    </p:spTree>
    <p:extLst>
      <p:ext uri="{BB962C8B-B14F-4D97-AF65-F5344CB8AC3E}">
        <p14:creationId xmlns:p14="http://schemas.microsoft.com/office/powerpoint/2010/main" val="240262104"/>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73ACFE1-8016-CDB9-B5CD-390CE73235AE}"/>
              </a:ext>
            </a:extLst>
          </p:cNvPr>
          <p:cNvPicPr>
            <a:picLocks noChangeAspect="1"/>
          </p:cNvPicPr>
          <p:nvPr/>
        </p:nvPicPr>
        <p:blipFill>
          <a:blip r:embed="rId2"/>
          <a:stretch>
            <a:fillRect/>
          </a:stretch>
        </p:blipFill>
        <p:spPr>
          <a:xfrm>
            <a:off x="4267316" y="1026488"/>
            <a:ext cx="5391902" cy="4258269"/>
          </a:xfrm>
          <a:prstGeom prst="rect">
            <a:avLst/>
          </a:prstGeom>
        </p:spPr>
      </p:pic>
      <p:pic>
        <p:nvPicPr>
          <p:cNvPr id="5" name="Picture 4">
            <a:extLst>
              <a:ext uri="{FF2B5EF4-FFF2-40B4-BE49-F238E27FC236}">
                <a16:creationId xmlns:a16="http://schemas.microsoft.com/office/drawing/2014/main" id="{D1E3994B-1B7F-912C-0F25-F0E1D9EDC09B}"/>
              </a:ext>
            </a:extLst>
          </p:cNvPr>
          <p:cNvPicPr>
            <a:picLocks noChangeAspect="1"/>
          </p:cNvPicPr>
          <p:nvPr/>
        </p:nvPicPr>
        <p:blipFill>
          <a:blip r:embed="rId3"/>
          <a:stretch>
            <a:fillRect/>
          </a:stretch>
        </p:blipFill>
        <p:spPr>
          <a:xfrm>
            <a:off x="308994" y="728454"/>
            <a:ext cx="3022620" cy="1034357"/>
          </a:xfrm>
          <a:prstGeom prst="rect">
            <a:avLst/>
          </a:prstGeom>
        </p:spPr>
      </p:pic>
    </p:spTree>
    <p:extLst>
      <p:ext uri="{BB962C8B-B14F-4D97-AF65-F5344CB8AC3E}">
        <p14:creationId xmlns:p14="http://schemas.microsoft.com/office/powerpoint/2010/main" val="530373647"/>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1BE3F5E-2B7F-F76C-DDC0-9F5EEF8618EA}"/>
              </a:ext>
            </a:extLst>
          </p:cNvPr>
          <p:cNvPicPr>
            <a:picLocks noChangeAspect="1"/>
          </p:cNvPicPr>
          <p:nvPr/>
        </p:nvPicPr>
        <p:blipFill>
          <a:blip r:embed="rId2"/>
          <a:stretch>
            <a:fillRect/>
          </a:stretch>
        </p:blipFill>
        <p:spPr>
          <a:xfrm>
            <a:off x="2706205" y="510262"/>
            <a:ext cx="6023016" cy="2665670"/>
          </a:xfrm>
          <a:prstGeom prst="rect">
            <a:avLst/>
          </a:prstGeom>
        </p:spPr>
      </p:pic>
      <p:pic>
        <p:nvPicPr>
          <p:cNvPr id="5" name="Picture 4">
            <a:extLst>
              <a:ext uri="{FF2B5EF4-FFF2-40B4-BE49-F238E27FC236}">
                <a16:creationId xmlns:a16="http://schemas.microsoft.com/office/drawing/2014/main" id="{2FEF6C3A-4727-5FEA-F101-7312CD1A4783}"/>
              </a:ext>
            </a:extLst>
          </p:cNvPr>
          <p:cNvPicPr>
            <a:picLocks noChangeAspect="1"/>
          </p:cNvPicPr>
          <p:nvPr/>
        </p:nvPicPr>
        <p:blipFill>
          <a:blip r:embed="rId3"/>
          <a:stretch>
            <a:fillRect/>
          </a:stretch>
        </p:blipFill>
        <p:spPr>
          <a:xfrm>
            <a:off x="1930563" y="3429000"/>
            <a:ext cx="8721726" cy="2146108"/>
          </a:xfrm>
          <a:prstGeom prst="rect">
            <a:avLst/>
          </a:prstGeom>
        </p:spPr>
      </p:pic>
    </p:spTree>
    <p:extLst>
      <p:ext uri="{BB962C8B-B14F-4D97-AF65-F5344CB8AC3E}">
        <p14:creationId xmlns:p14="http://schemas.microsoft.com/office/powerpoint/2010/main" val="1500077948"/>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7A3C081-0A0A-33B3-3112-6880A1FC48FC}"/>
              </a:ext>
            </a:extLst>
          </p:cNvPr>
          <p:cNvPicPr>
            <a:picLocks noChangeAspect="1"/>
          </p:cNvPicPr>
          <p:nvPr/>
        </p:nvPicPr>
        <p:blipFill>
          <a:blip r:embed="rId2"/>
          <a:stretch>
            <a:fillRect/>
          </a:stretch>
        </p:blipFill>
        <p:spPr>
          <a:xfrm>
            <a:off x="1588081" y="424206"/>
            <a:ext cx="8253503" cy="5210344"/>
          </a:xfrm>
          <a:prstGeom prst="rect">
            <a:avLst/>
          </a:prstGeom>
        </p:spPr>
      </p:pic>
      <p:sp>
        <p:nvSpPr>
          <p:cNvPr id="4" name="Speech Bubble: Rectangle with Corners Rounded 3">
            <a:extLst>
              <a:ext uri="{FF2B5EF4-FFF2-40B4-BE49-F238E27FC236}">
                <a16:creationId xmlns:a16="http://schemas.microsoft.com/office/drawing/2014/main" id="{8DE2AD04-9BD0-2A8D-5A26-129481BAA9FD}"/>
              </a:ext>
            </a:extLst>
          </p:cNvPr>
          <p:cNvSpPr/>
          <p:nvPr/>
        </p:nvSpPr>
        <p:spPr>
          <a:xfrm>
            <a:off x="8102933" y="2165808"/>
            <a:ext cx="2500986" cy="1376126"/>
          </a:xfrm>
          <a:prstGeom prst="wedgeRoundRectCallout">
            <a:avLst>
              <a:gd name="adj1" fmla="val -56454"/>
              <a:gd name="adj2" fmla="val -102315"/>
              <a:gd name="adj3" fmla="val 16667"/>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GB">
                <a:solidFill>
                  <a:srgbClr val="FF0000"/>
                </a:solidFill>
              </a:rPr>
              <a:t>In the settings page I can add my dietary and money requirements</a:t>
            </a:r>
            <a:endParaRPr lang="en-GB">
              <a:solidFill>
                <a:srgbClr val="FF0000"/>
              </a:solidFill>
              <a:cs typeface="Calibri"/>
            </a:endParaRPr>
          </a:p>
        </p:txBody>
      </p:sp>
      <p:pic>
        <p:nvPicPr>
          <p:cNvPr id="5" name="Picture 4">
            <a:extLst>
              <a:ext uri="{FF2B5EF4-FFF2-40B4-BE49-F238E27FC236}">
                <a16:creationId xmlns:a16="http://schemas.microsoft.com/office/drawing/2014/main" id="{3CE114B1-89BF-5BA0-6FE7-085F2CA50E9A}"/>
              </a:ext>
            </a:extLst>
          </p:cNvPr>
          <p:cNvPicPr>
            <a:picLocks noChangeAspect="1"/>
          </p:cNvPicPr>
          <p:nvPr/>
        </p:nvPicPr>
        <p:blipFill>
          <a:blip r:embed="rId3"/>
          <a:stretch>
            <a:fillRect/>
          </a:stretch>
        </p:blipFill>
        <p:spPr>
          <a:xfrm>
            <a:off x="10257663" y="1823468"/>
            <a:ext cx="692512" cy="684679"/>
          </a:xfrm>
          <a:prstGeom prst="ellipse">
            <a:avLst/>
          </a:prstGeom>
        </p:spPr>
      </p:pic>
    </p:spTree>
    <p:extLst>
      <p:ext uri="{BB962C8B-B14F-4D97-AF65-F5344CB8AC3E}">
        <p14:creationId xmlns:p14="http://schemas.microsoft.com/office/powerpoint/2010/main" val="1279972435"/>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4339747-E70F-F7C7-2033-2745B2D077EB}"/>
              </a:ext>
            </a:extLst>
          </p:cNvPr>
          <p:cNvPicPr>
            <a:picLocks noChangeAspect="1"/>
          </p:cNvPicPr>
          <p:nvPr/>
        </p:nvPicPr>
        <p:blipFill>
          <a:blip r:embed="rId2"/>
          <a:stretch>
            <a:fillRect/>
          </a:stretch>
        </p:blipFill>
        <p:spPr>
          <a:xfrm>
            <a:off x="1659118" y="171806"/>
            <a:ext cx="9100878" cy="5800074"/>
          </a:xfrm>
          <a:prstGeom prst="rect">
            <a:avLst/>
          </a:prstGeom>
        </p:spPr>
      </p:pic>
      <p:sp>
        <p:nvSpPr>
          <p:cNvPr id="4" name="Speech Bubble: Rectangle with Corners Rounded 3">
            <a:extLst>
              <a:ext uri="{FF2B5EF4-FFF2-40B4-BE49-F238E27FC236}">
                <a16:creationId xmlns:a16="http://schemas.microsoft.com/office/drawing/2014/main" id="{0ED1854B-4EDB-0172-B6FD-60463D7D6A1E}"/>
              </a:ext>
            </a:extLst>
          </p:cNvPr>
          <p:cNvSpPr/>
          <p:nvPr/>
        </p:nvSpPr>
        <p:spPr>
          <a:xfrm>
            <a:off x="8102933" y="2165808"/>
            <a:ext cx="2500986" cy="1868864"/>
          </a:xfrm>
          <a:prstGeom prst="wedgeRoundRectCallout">
            <a:avLst>
              <a:gd name="adj1" fmla="val -68892"/>
              <a:gd name="adj2" fmla="val -45458"/>
              <a:gd name="adj3" fmla="val 16667"/>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GB">
                <a:solidFill>
                  <a:srgbClr val="FF0000"/>
                </a:solidFill>
              </a:rPr>
              <a:t>I can add ingredients to block, and enable or disable these filters in case I temporarily want to look at other recipes</a:t>
            </a:r>
            <a:endParaRPr lang="en-GB">
              <a:solidFill>
                <a:srgbClr val="FF0000"/>
              </a:solidFill>
              <a:cs typeface="Calibri"/>
            </a:endParaRPr>
          </a:p>
        </p:txBody>
      </p:sp>
      <p:pic>
        <p:nvPicPr>
          <p:cNvPr id="5" name="Picture 4">
            <a:extLst>
              <a:ext uri="{FF2B5EF4-FFF2-40B4-BE49-F238E27FC236}">
                <a16:creationId xmlns:a16="http://schemas.microsoft.com/office/drawing/2014/main" id="{B2BA3710-6BC1-86B8-541C-8F0FADF52400}"/>
              </a:ext>
            </a:extLst>
          </p:cNvPr>
          <p:cNvPicPr>
            <a:picLocks noChangeAspect="1"/>
          </p:cNvPicPr>
          <p:nvPr/>
        </p:nvPicPr>
        <p:blipFill>
          <a:blip r:embed="rId3"/>
          <a:stretch>
            <a:fillRect/>
          </a:stretch>
        </p:blipFill>
        <p:spPr>
          <a:xfrm>
            <a:off x="10257663" y="1823468"/>
            <a:ext cx="692512" cy="684679"/>
          </a:xfrm>
          <a:prstGeom prst="ellipse">
            <a:avLst/>
          </a:prstGeom>
        </p:spPr>
      </p:pic>
    </p:spTree>
    <p:extLst>
      <p:ext uri="{BB962C8B-B14F-4D97-AF65-F5344CB8AC3E}">
        <p14:creationId xmlns:p14="http://schemas.microsoft.com/office/powerpoint/2010/main" val="7783224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6EA1F4-6F2C-2628-AB4B-54145346C722}"/>
              </a:ext>
            </a:extLst>
          </p:cNvPr>
          <p:cNvSpPr>
            <a:spLocks noGrp="1"/>
          </p:cNvSpPr>
          <p:nvPr>
            <p:ph type="title"/>
          </p:nvPr>
        </p:nvSpPr>
        <p:spPr/>
        <p:txBody>
          <a:bodyPr/>
          <a:lstStyle/>
          <a:p>
            <a:r>
              <a:rPr lang="en-US">
                <a:ea typeface="Calibri Light"/>
                <a:cs typeface="Calibri Light"/>
              </a:rPr>
              <a:t>Ideas</a:t>
            </a:r>
            <a:endParaRPr lang="en-US"/>
          </a:p>
        </p:txBody>
      </p:sp>
      <p:sp>
        <p:nvSpPr>
          <p:cNvPr id="3" name="Content Placeholder 2">
            <a:extLst>
              <a:ext uri="{FF2B5EF4-FFF2-40B4-BE49-F238E27FC236}">
                <a16:creationId xmlns:a16="http://schemas.microsoft.com/office/drawing/2014/main" id="{C122E57D-56E1-0D22-BBB3-BA65BF497B46}"/>
              </a:ext>
            </a:extLst>
          </p:cNvPr>
          <p:cNvSpPr>
            <a:spLocks noGrp="1"/>
          </p:cNvSpPr>
          <p:nvPr>
            <p:ph idx="1"/>
          </p:nvPr>
        </p:nvSpPr>
        <p:spPr/>
        <p:txBody>
          <a:bodyPr vert="horz" lIns="91440" tIns="45720" rIns="91440" bIns="45720" rtlCol="0" anchor="t">
            <a:normAutofit/>
          </a:bodyPr>
          <a:lstStyle/>
          <a:p>
            <a:pPr marL="0" indent="0">
              <a:buNone/>
            </a:pPr>
            <a:r>
              <a:rPr lang="en-US">
                <a:ea typeface="Calibri"/>
                <a:cs typeface="Calibri"/>
              </a:rPr>
              <a:t>What should the app consider:</a:t>
            </a:r>
          </a:p>
          <a:p>
            <a:r>
              <a:rPr lang="en-US">
                <a:ea typeface="Calibri"/>
                <a:cs typeface="Calibri"/>
              </a:rPr>
              <a:t>Cooking ability</a:t>
            </a:r>
          </a:p>
          <a:p>
            <a:r>
              <a:rPr lang="en-US">
                <a:ea typeface="Calibri"/>
                <a:cs typeface="Calibri"/>
              </a:rPr>
              <a:t>Weekly Budget</a:t>
            </a:r>
          </a:p>
          <a:p>
            <a:r>
              <a:rPr lang="en-US">
                <a:ea typeface="Calibri"/>
                <a:cs typeface="Calibri"/>
              </a:rPr>
              <a:t>Allergies</a:t>
            </a:r>
          </a:p>
          <a:p>
            <a:r>
              <a:rPr lang="en-US">
                <a:cs typeface="Calibri"/>
              </a:rPr>
              <a:t>Social aspects (eating with people/planning meals)</a:t>
            </a:r>
          </a:p>
          <a:p>
            <a:r>
              <a:rPr lang="en-US">
                <a:cs typeface="Calibri"/>
              </a:rPr>
              <a:t>Cooking equipment</a:t>
            </a:r>
          </a:p>
          <a:p>
            <a:r>
              <a:rPr lang="en-US">
                <a:cs typeface="Calibri"/>
              </a:rPr>
              <a:t>Fridge space</a:t>
            </a:r>
          </a:p>
          <a:p>
            <a:r>
              <a:rPr lang="en-US">
                <a:cs typeface="Calibri"/>
              </a:rPr>
              <a:t>Nationality/food preferences</a:t>
            </a:r>
          </a:p>
        </p:txBody>
      </p:sp>
    </p:spTree>
    <p:extLst>
      <p:ext uri="{BB962C8B-B14F-4D97-AF65-F5344CB8AC3E}">
        <p14:creationId xmlns:p14="http://schemas.microsoft.com/office/powerpoint/2010/main" val="2047107588"/>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0ABB86A-4F6E-9C90-FF9E-F77E487C8E2F}"/>
              </a:ext>
            </a:extLst>
          </p:cNvPr>
          <p:cNvPicPr>
            <a:picLocks noChangeAspect="1"/>
          </p:cNvPicPr>
          <p:nvPr/>
        </p:nvPicPr>
        <p:blipFill>
          <a:blip r:embed="rId2"/>
          <a:stretch>
            <a:fillRect/>
          </a:stretch>
        </p:blipFill>
        <p:spPr>
          <a:xfrm>
            <a:off x="461340" y="215882"/>
            <a:ext cx="3526198" cy="6454340"/>
          </a:xfrm>
          <a:prstGeom prst="rect">
            <a:avLst/>
          </a:prstGeom>
        </p:spPr>
      </p:pic>
      <p:pic>
        <p:nvPicPr>
          <p:cNvPr id="5" name="Picture 4">
            <a:extLst>
              <a:ext uri="{FF2B5EF4-FFF2-40B4-BE49-F238E27FC236}">
                <a16:creationId xmlns:a16="http://schemas.microsoft.com/office/drawing/2014/main" id="{DC04A456-38EF-BE39-C326-B1F74DD45554}"/>
              </a:ext>
            </a:extLst>
          </p:cNvPr>
          <p:cNvPicPr>
            <a:picLocks noChangeAspect="1"/>
          </p:cNvPicPr>
          <p:nvPr/>
        </p:nvPicPr>
        <p:blipFill>
          <a:blip r:embed="rId3"/>
          <a:stretch>
            <a:fillRect/>
          </a:stretch>
        </p:blipFill>
        <p:spPr>
          <a:xfrm>
            <a:off x="4149157" y="191505"/>
            <a:ext cx="3526197" cy="6478717"/>
          </a:xfrm>
          <a:prstGeom prst="rect">
            <a:avLst/>
          </a:prstGeom>
        </p:spPr>
      </p:pic>
    </p:spTree>
    <p:extLst>
      <p:ext uri="{BB962C8B-B14F-4D97-AF65-F5344CB8AC3E}">
        <p14:creationId xmlns:p14="http://schemas.microsoft.com/office/powerpoint/2010/main" val="2102461786"/>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2BAFF92-13A9-68FF-EEB9-C7D16D279FE2}"/>
              </a:ext>
            </a:extLst>
          </p:cNvPr>
          <p:cNvSpPr>
            <a:spLocks noGrp="1"/>
          </p:cNvSpPr>
          <p:nvPr>
            <p:ph type="title"/>
          </p:nvPr>
        </p:nvSpPr>
        <p:spPr/>
        <p:txBody>
          <a:bodyPr/>
          <a:lstStyle/>
          <a:p>
            <a:r>
              <a:rPr lang="en-GB"/>
              <a:t>Priority epics and user stories:</a:t>
            </a:r>
          </a:p>
        </p:txBody>
      </p:sp>
      <p:sp>
        <p:nvSpPr>
          <p:cNvPr id="5" name="Content Placeholder 4">
            <a:extLst>
              <a:ext uri="{FF2B5EF4-FFF2-40B4-BE49-F238E27FC236}">
                <a16:creationId xmlns:a16="http://schemas.microsoft.com/office/drawing/2014/main" id="{F4F77B88-D7A0-F176-8AD8-0A240885A693}"/>
              </a:ext>
            </a:extLst>
          </p:cNvPr>
          <p:cNvSpPr>
            <a:spLocks noGrp="1"/>
          </p:cNvSpPr>
          <p:nvPr>
            <p:ph idx="1"/>
          </p:nvPr>
        </p:nvSpPr>
        <p:spPr>
          <a:xfrm>
            <a:off x="1097280" y="2207424"/>
            <a:ext cx="10058400" cy="4023360"/>
          </a:xfrm>
        </p:spPr>
        <p:txBody>
          <a:bodyPr/>
          <a:lstStyle/>
          <a:p>
            <a:pPr marL="0" indent="0">
              <a:buNone/>
            </a:pPr>
            <a:r>
              <a:rPr lang="en-GB"/>
              <a:t> - Tanika finding new recipes and Fernando filtering dietary requirements and budget</a:t>
            </a:r>
          </a:p>
          <a:p>
            <a:pPr marL="0" indent="0">
              <a:buNone/>
            </a:pPr>
            <a:r>
              <a:rPr lang="en-GB"/>
              <a:t> - Creating recipes needs to be added</a:t>
            </a:r>
          </a:p>
        </p:txBody>
      </p:sp>
      <p:pic>
        <p:nvPicPr>
          <p:cNvPr id="7" name="Picture 6">
            <a:extLst>
              <a:ext uri="{FF2B5EF4-FFF2-40B4-BE49-F238E27FC236}">
                <a16:creationId xmlns:a16="http://schemas.microsoft.com/office/drawing/2014/main" id="{979A0AE3-A33F-7B0D-2E1B-E48A68F40542}"/>
              </a:ext>
            </a:extLst>
          </p:cNvPr>
          <p:cNvPicPr>
            <a:picLocks noChangeAspect="1"/>
          </p:cNvPicPr>
          <p:nvPr/>
        </p:nvPicPr>
        <p:blipFill>
          <a:blip r:embed="rId2"/>
          <a:stretch>
            <a:fillRect/>
          </a:stretch>
        </p:blipFill>
        <p:spPr>
          <a:xfrm>
            <a:off x="6242902" y="4613457"/>
            <a:ext cx="5267905" cy="1364011"/>
          </a:xfrm>
          <a:prstGeom prst="rect">
            <a:avLst/>
          </a:prstGeom>
        </p:spPr>
      </p:pic>
      <p:pic>
        <p:nvPicPr>
          <p:cNvPr id="8" name="Picture 7">
            <a:extLst>
              <a:ext uri="{FF2B5EF4-FFF2-40B4-BE49-F238E27FC236}">
                <a16:creationId xmlns:a16="http://schemas.microsoft.com/office/drawing/2014/main" id="{9DF29699-DB24-4673-D301-42CA5D24D87B}"/>
              </a:ext>
            </a:extLst>
          </p:cNvPr>
          <p:cNvPicPr>
            <a:picLocks noChangeAspect="1"/>
          </p:cNvPicPr>
          <p:nvPr/>
        </p:nvPicPr>
        <p:blipFill>
          <a:blip r:embed="rId3"/>
          <a:stretch>
            <a:fillRect/>
          </a:stretch>
        </p:blipFill>
        <p:spPr>
          <a:xfrm>
            <a:off x="6242903" y="2913468"/>
            <a:ext cx="5267904" cy="1591615"/>
          </a:xfrm>
          <a:prstGeom prst="rect">
            <a:avLst/>
          </a:prstGeom>
        </p:spPr>
      </p:pic>
      <p:pic>
        <p:nvPicPr>
          <p:cNvPr id="10" name="Picture 9">
            <a:extLst>
              <a:ext uri="{FF2B5EF4-FFF2-40B4-BE49-F238E27FC236}">
                <a16:creationId xmlns:a16="http://schemas.microsoft.com/office/drawing/2014/main" id="{3F4AE771-8464-4CE4-D4A9-EECD2A951D21}"/>
              </a:ext>
            </a:extLst>
          </p:cNvPr>
          <p:cNvPicPr>
            <a:picLocks noChangeAspect="1"/>
          </p:cNvPicPr>
          <p:nvPr/>
        </p:nvPicPr>
        <p:blipFill>
          <a:blip r:embed="rId4"/>
          <a:stretch>
            <a:fillRect/>
          </a:stretch>
        </p:blipFill>
        <p:spPr>
          <a:xfrm>
            <a:off x="371192" y="4438611"/>
            <a:ext cx="5871710" cy="1375141"/>
          </a:xfrm>
          <a:prstGeom prst="rect">
            <a:avLst/>
          </a:prstGeom>
        </p:spPr>
      </p:pic>
    </p:spTree>
    <p:extLst>
      <p:ext uri="{BB962C8B-B14F-4D97-AF65-F5344CB8AC3E}">
        <p14:creationId xmlns:p14="http://schemas.microsoft.com/office/powerpoint/2010/main" val="580391408"/>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3D7332D-612F-4B56-8ECF-60272D7B7517}"/>
              </a:ext>
            </a:extLst>
          </p:cNvPr>
          <p:cNvSpPr>
            <a:spLocks noGrp="1"/>
          </p:cNvSpPr>
          <p:nvPr>
            <p:ph type="ctrTitle"/>
          </p:nvPr>
        </p:nvSpPr>
        <p:spPr/>
        <p:txBody>
          <a:bodyPr>
            <a:normAutofit fontScale="90000"/>
          </a:bodyPr>
          <a:lstStyle/>
          <a:p>
            <a:r>
              <a:rPr lang="en-GB">
                <a:solidFill>
                  <a:srgbClr val="FF0000"/>
                </a:solidFill>
              </a:rPr>
              <a:t>In the next parts of the project please link everything to an epic and user story</a:t>
            </a:r>
          </a:p>
        </p:txBody>
      </p:sp>
      <p:sp>
        <p:nvSpPr>
          <p:cNvPr id="5" name="Subtitle 4">
            <a:extLst>
              <a:ext uri="{FF2B5EF4-FFF2-40B4-BE49-F238E27FC236}">
                <a16:creationId xmlns:a16="http://schemas.microsoft.com/office/drawing/2014/main" id="{CB63003B-80AD-0ED2-D951-63C06409AF3A}"/>
              </a:ext>
            </a:extLst>
          </p:cNvPr>
          <p:cNvSpPr>
            <a:spLocks noGrp="1"/>
          </p:cNvSpPr>
          <p:nvPr>
            <p:ph type="subTitle" idx="1"/>
          </p:nvPr>
        </p:nvSpPr>
        <p:spPr/>
        <p:txBody>
          <a:bodyPr/>
          <a:lstStyle/>
          <a:p>
            <a:r>
              <a:rPr lang="en-GB">
                <a:solidFill>
                  <a:srgbClr val="FF0000"/>
                </a:solidFill>
              </a:rPr>
              <a:t>E.g. This feature is needed for this epic so this person can do this</a:t>
            </a:r>
          </a:p>
        </p:txBody>
      </p:sp>
    </p:spTree>
    <p:extLst>
      <p:ext uri="{BB962C8B-B14F-4D97-AF65-F5344CB8AC3E}">
        <p14:creationId xmlns:p14="http://schemas.microsoft.com/office/powerpoint/2010/main" val="3392901557"/>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176C6B-BFBE-F5A7-AAB5-038EB5C6C58C}"/>
              </a:ext>
            </a:extLst>
          </p:cNvPr>
          <p:cNvSpPr>
            <a:spLocks noGrp="1"/>
          </p:cNvSpPr>
          <p:nvPr>
            <p:ph type="title"/>
          </p:nvPr>
        </p:nvSpPr>
        <p:spPr/>
        <p:txBody>
          <a:bodyPr/>
          <a:lstStyle/>
          <a:p>
            <a:endParaRPr lang="en-GB"/>
          </a:p>
        </p:txBody>
      </p:sp>
      <p:sp>
        <p:nvSpPr>
          <p:cNvPr id="3" name="Content Placeholder 2">
            <a:extLst>
              <a:ext uri="{FF2B5EF4-FFF2-40B4-BE49-F238E27FC236}">
                <a16:creationId xmlns:a16="http://schemas.microsoft.com/office/drawing/2014/main" id="{EFDC1257-D084-048D-E901-BA70E9926A73}"/>
              </a:ext>
            </a:extLst>
          </p:cNvPr>
          <p:cNvSpPr>
            <a:spLocks noGrp="1"/>
          </p:cNvSpPr>
          <p:nvPr>
            <p:ph idx="1"/>
          </p:nvPr>
        </p:nvSpPr>
        <p:spPr/>
        <p:txBody>
          <a:bodyPr/>
          <a:lstStyle/>
          <a:p>
            <a:endParaRPr lang="en-GB"/>
          </a:p>
        </p:txBody>
      </p:sp>
    </p:spTree>
    <p:extLst>
      <p:ext uri="{BB962C8B-B14F-4D97-AF65-F5344CB8AC3E}">
        <p14:creationId xmlns:p14="http://schemas.microsoft.com/office/powerpoint/2010/main" val="1379556069"/>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4F81AC-3DCC-3DFF-C62D-DD00DA7F8137}"/>
              </a:ext>
            </a:extLst>
          </p:cNvPr>
          <p:cNvSpPr>
            <a:spLocks noGrp="1"/>
          </p:cNvSpPr>
          <p:nvPr>
            <p:ph type="title"/>
          </p:nvPr>
        </p:nvSpPr>
        <p:spPr/>
        <p:txBody>
          <a:bodyPr/>
          <a:lstStyle/>
          <a:p>
            <a:r>
              <a:rPr lang="en-GB">
                <a:cs typeface="Calibri Light"/>
              </a:rPr>
              <a:t>First priority</a:t>
            </a:r>
            <a:endParaRPr lang="en-GB"/>
          </a:p>
        </p:txBody>
      </p:sp>
      <p:sp>
        <p:nvSpPr>
          <p:cNvPr id="3" name="Content Placeholder 2">
            <a:extLst>
              <a:ext uri="{FF2B5EF4-FFF2-40B4-BE49-F238E27FC236}">
                <a16:creationId xmlns:a16="http://schemas.microsoft.com/office/drawing/2014/main" id="{510D43AD-CEDB-EAB6-8B93-00CA8AFA3A72}"/>
              </a:ext>
            </a:extLst>
          </p:cNvPr>
          <p:cNvSpPr>
            <a:spLocks noGrp="1"/>
          </p:cNvSpPr>
          <p:nvPr>
            <p:ph idx="1"/>
          </p:nvPr>
        </p:nvSpPr>
        <p:spPr>
          <a:xfrm>
            <a:off x="1097280" y="1845734"/>
            <a:ext cx="10058400" cy="2251958"/>
          </a:xfrm>
        </p:spPr>
        <p:txBody>
          <a:bodyPr vert="horz" lIns="0" tIns="45720" rIns="0" bIns="45720" rtlCol="0" anchor="t">
            <a:normAutofit/>
          </a:bodyPr>
          <a:lstStyle/>
          <a:p>
            <a:r>
              <a:rPr lang="en-GB">
                <a:cs typeface="Calibri"/>
              </a:rPr>
              <a:t>A key feature of our app is searching for recipes or being recommended them. Our focus for the beta sprint will be completing everything we need to start implementing this epic. Starting with login and infrastructure and then implementing what we need for the epic</a:t>
            </a:r>
            <a:endParaRPr lang="en-GB"/>
          </a:p>
        </p:txBody>
      </p:sp>
      <p:pic>
        <p:nvPicPr>
          <p:cNvPr id="5" name="Picture 4" descr="Timeline&#10;&#10;Description automatically generated">
            <a:extLst>
              <a:ext uri="{FF2B5EF4-FFF2-40B4-BE49-F238E27FC236}">
                <a16:creationId xmlns:a16="http://schemas.microsoft.com/office/drawing/2014/main" id="{3B1E15B8-8AEE-E879-C85B-78AE562BA58E}"/>
              </a:ext>
            </a:extLst>
          </p:cNvPr>
          <p:cNvPicPr>
            <a:picLocks noChangeAspect="1"/>
          </p:cNvPicPr>
          <p:nvPr/>
        </p:nvPicPr>
        <p:blipFill>
          <a:blip r:embed="rId2"/>
          <a:stretch>
            <a:fillRect/>
          </a:stretch>
        </p:blipFill>
        <p:spPr>
          <a:xfrm>
            <a:off x="2066747" y="3536922"/>
            <a:ext cx="7722137" cy="2333822"/>
          </a:xfrm>
          <a:prstGeom prst="rect">
            <a:avLst/>
          </a:prstGeom>
        </p:spPr>
      </p:pic>
    </p:spTree>
    <p:extLst>
      <p:ext uri="{BB962C8B-B14F-4D97-AF65-F5344CB8AC3E}">
        <p14:creationId xmlns:p14="http://schemas.microsoft.com/office/powerpoint/2010/main" val="840331067"/>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E183F8-6C2F-D170-D882-E05B9E762D5C}"/>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610777170"/>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Graphical user interface, application, Teams&#10;&#10;Description automatically generated">
            <a:extLst>
              <a:ext uri="{FF2B5EF4-FFF2-40B4-BE49-F238E27FC236}">
                <a16:creationId xmlns:a16="http://schemas.microsoft.com/office/drawing/2014/main" id="{1296F851-119B-4AD7-0318-CFA9AB591CF4}"/>
              </a:ext>
            </a:extLst>
          </p:cNvPr>
          <p:cNvPicPr>
            <a:picLocks noChangeAspect="1"/>
          </p:cNvPicPr>
          <p:nvPr/>
        </p:nvPicPr>
        <p:blipFill>
          <a:blip r:embed="rId2"/>
          <a:stretch>
            <a:fillRect/>
          </a:stretch>
        </p:blipFill>
        <p:spPr>
          <a:xfrm>
            <a:off x="1181595" y="2214283"/>
            <a:ext cx="9868394" cy="3735721"/>
          </a:xfrm>
          <a:prstGeom prst="rect">
            <a:avLst/>
          </a:prstGeom>
        </p:spPr>
      </p:pic>
      <p:sp>
        <p:nvSpPr>
          <p:cNvPr id="5" name="Title 4">
            <a:extLst>
              <a:ext uri="{FF2B5EF4-FFF2-40B4-BE49-F238E27FC236}">
                <a16:creationId xmlns:a16="http://schemas.microsoft.com/office/drawing/2014/main" id="{E19162CB-363F-ECB2-92CF-17ADC99118A2}"/>
              </a:ext>
            </a:extLst>
          </p:cNvPr>
          <p:cNvSpPr>
            <a:spLocks noGrp="1"/>
          </p:cNvSpPr>
          <p:nvPr>
            <p:ph type="title"/>
          </p:nvPr>
        </p:nvSpPr>
        <p:spPr/>
        <p:txBody>
          <a:bodyPr/>
          <a:lstStyle/>
          <a:p>
            <a:r>
              <a:rPr lang="en-GB">
                <a:cs typeface="Calibri Light"/>
              </a:rPr>
              <a:t>Midway through sprint</a:t>
            </a:r>
            <a:endParaRPr lang="en-GB"/>
          </a:p>
        </p:txBody>
      </p:sp>
    </p:spTree>
    <p:extLst>
      <p:ext uri="{BB962C8B-B14F-4D97-AF65-F5344CB8AC3E}">
        <p14:creationId xmlns:p14="http://schemas.microsoft.com/office/powerpoint/2010/main" val="790532787"/>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215BB6-C0F4-B779-DB43-1489AC5E8DB2}"/>
              </a:ext>
            </a:extLst>
          </p:cNvPr>
          <p:cNvSpPr>
            <a:spLocks noGrp="1"/>
          </p:cNvSpPr>
          <p:nvPr>
            <p:ph type="title"/>
          </p:nvPr>
        </p:nvSpPr>
        <p:spPr/>
        <p:txBody>
          <a:bodyPr/>
          <a:lstStyle/>
          <a:p>
            <a:r>
              <a:rPr lang="en-GB">
                <a:cs typeface="Calibri Light"/>
              </a:rPr>
              <a:t>Mid sprint review:</a:t>
            </a:r>
            <a:endParaRPr lang="en-GB"/>
          </a:p>
        </p:txBody>
      </p:sp>
      <p:sp>
        <p:nvSpPr>
          <p:cNvPr id="3" name="Content Placeholder 2">
            <a:extLst>
              <a:ext uri="{FF2B5EF4-FFF2-40B4-BE49-F238E27FC236}">
                <a16:creationId xmlns:a16="http://schemas.microsoft.com/office/drawing/2014/main" id="{7B8CBE65-1953-A8A1-64EA-223D26DF08E5}"/>
              </a:ext>
            </a:extLst>
          </p:cNvPr>
          <p:cNvSpPr>
            <a:spLocks noGrp="1"/>
          </p:cNvSpPr>
          <p:nvPr>
            <p:ph idx="1"/>
          </p:nvPr>
        </p:nvSpPr>
        <p:spPr/>
        <p:txBody>
          <a:bodyPr vert="horz" lIns="0" tIns="45720" rIns="0" bIns="45720" rtlCol="0" anchor="t">
            <a:normAutofit lnSpcReduction="10000"/>
          </a:bodyPr>
          <a:lstStyle/>
          <a:p>
            <a:r>
              <a:rPr lang="en-GB">
                <a:cs typeface="Calibri"/>
              </a:rPr>
              <a:t>When we were trying to organise our sprint we had barriers in communication and poor meeting attendance. </a:t>
            </a:r>
            <a:endParaRPr lang="en-US"/>
          </a:p>
          <a:p>
            <a:r>
              <a:rPr lang="en-GB">
                <a:cs typeface="Calibri"/>
              </a:rPr>
              <a:t>To improve this, everyone will need to attend all meetings and keep the group updated on their current work and any barriers.</a:t>
            </a:r>
          </a:p>
          <a:p>
            <a:endParaRPr lang="en-GB">
              <a:cs typeface="Calibri"/>
            </a:endParaRPr>
          </a:p>
          <a:p>
            <a:r>
              <a:rPr lang="en-GB">
                <a:cs typeface="Calibri"/>
              </a:rPr>
              <a:t>We also identified that our kanban board needs to be updated more often so we know what is currently being done.</a:t>
            </a:r>
          </a:p>
          <a:p>
            <a:r>
              <a:rPr lang="en-GB">
                <a:cs typeface="Calibri"/>
              </a:rPr>
              <a:t>We will be looking at the kanban board more often in our standups from here on.</a:t>
            </a:r>
          </a:p>
          <a:p>
            <a:endParaRPr lang="en-GB">
              <a:cs typeface="Calibri"/>
            </a:endParaRPr>
          </a:p>
          <a:p>
            <a:r>
              <a:rPr lang="en-GB">
                <a:cs typeface="Calibri"/>
              </a:rPr>
              <a:t>Communication has been an ongoing issue and to solve it all group members need to use the teams chat</a:t>
            </a:r>
          </a:p>
        </p:txBody>
      </p:sp>
    </p:spTree>
    <p:extLst>
      <p:ext uri="{BB962C8B-B14F-4D97-AF65-F5344CB8AC3E}">
        <p14:creationId xmlns:p14="http://schemas.microsoft.com/office/powerpoint/2010/main" val="2874702803"/>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0C84D7-350D-7006-6029-307DD04934DA}"/>
              </a:ext>
            </a:extLst>
          </p:cNvPr>
          <p:cNvSpPr>
            <a:spLocks noGrp="1"/>
          </p:cNvSpPr>
          <p:nvPr>
            <p:ph type="title"/>
          </p:nvPr>
        </p:nvSpPr>
        <p:spPr/>
        <p:txBody>
          <a:bodyPr/>
          <a:lstStyle/>
          <a:p>
            <a:r>
              <a:rPr lang="en-GB">
                <a:cs typeface="Calibri Light"/>
              </a:rPr>
              <a:t>Burnup:</a:t>
            </a:r>
            <a:endParaRPr lang="en-GB"/>
          </a:p>
        </p:txBody>
      </p:sp>
    </p:spTree>
    <p:extLst>
      <p:ext uri="{BB962C8B-B14F-4D97-AF65-F5344CB8AC3E}">
        <p14:creationId xmlns:p14="http://schemas.microsoft.com/office/powerpoint/2010/main" val="1893386180"/>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81879C-0DFB-B521-AAF8-CB70BD12AA16}"/>
              </a:ext>
            </a:extLst>
          </p:cNvPr>
          <p:cNvSpPr>
            <a:spLocks noGrp="1"/>
          </p:cNvSpPr>
          <p:nvPr>
            <p:ph type="title"/>
          </p:nvPr>
        </p:nvSpPr>
        <p:spPr/>
        <p:txBody>
          <a:bodyPr/>
          <a:lstStyle/>
          <a:p>
            <a:r>
              <a:rPr lang="en-US" dirty="0">
                <a:cs typeface="Calibri Light"/>
              </a:rPr>
              <a:t>TLS</a:t>
            </a:r>
            <a:endParaRPr lang="en-US" dirty="0"/>
          </a:p>
        </p:txBody>
      </p:sp>
      <p:sp>
        <p:nvSpPr>
          <p:cNvPr id="3" name="Content Placeholder 2">
            <a:extLst>
              <a:ext uri="{FF2B5EF4-FFF2-40B4-BE49-F238E27FC236}">
                <a16:creationId xmlns:a16="http://schemas.microsoft.com/office/drawing/2014/main" id="{7A9944FD-4C2C-3ED3-747D-C90BDE40C496}"/>
              </a:ext>
            </a:extLst>
          </p:cNvPr>
          <p:cNvSpPr>
            <a:spLocks noGrp="1"/>
          </p:cNvSpPr>
          <p:nvPr>
            <p:ph idx="1"/>
          </p:nvPr>
        </p:nvSpPr>
        <p:spPr>
          <a:xfrm>
            <a:off x="1097280" y="1845734"/>
            <a:ext cx="10058400" cy="1797293"/>
          </a:xfrm>
        </p:spPr>
        <p:txBody>
          <a:bodyPr vert="horz" lIns="0" tIns="45720" rIns="0" bIns="45720" rtlCol="0" anchor="t">
            <a:normAutofit fontScale="92500" lnSpcReduction="10000"/>
          </a:bodyPr>
          <a:lstStyle/>
          <a:p>
            <a:r>
              <a:rPr lang="en-US" dirty="0">
                <a:cs typeface="Calibri"/>
              </a:rPr>
              <a:t>TLS configuration for the application: generate private key --&gt; certificate --&gt;  a </a:t>
            </a:r>
            <a:r>
              <a:rPr lang="en-US" err="1">
                <a:cs typeface="Calibri"/>
              </a:rPr>
              <a:t>pfx</a:t>
            </a:r>
            <a:r>
              <a:rPr lang="en-US" dirty="0">
                <a:cs typeface="Calibri"/>
              </a:rPr>
              <a:t> record for the </a:t>
            </a:r>
            <a:r>
              <a:rPr lang="en-US" err="1">
                <a:cs typeface="Calibri"/>
              </a:rPr>
              <a:t>kubernetes</a:t>
            </a:r>
            <a:r>
              <a:rPr lang="en-US" dirty="0">
                <a:cs typeface="Calibri"/>
              </a:rPr>
              <a:t> cluster to use as a secret, mounted in a volume. This enables https on the app though is currently self-signed. Will need to look into something like </a:t>
            </a:r>
            <a:r>
              <a:rPr lang="en-US" err="1">
                <a:cs typeface="Calibri"/>
              </a:rPr>
              <a:t>Certbot</a:t>
            </a:r>
            <a:r>
              <a:rPr lang="en-US" dirty="0">
                <a:cs typeface="Calibri"/>
              </a:rPr>
              <a:t> in a container to generate the </a:t>
            </a:r>
            <a:r>
              <a:rPr lang="en-US">
                <a:cs typeface="Calibri"/>
              </a:rPr>
              <a:t>certificates then convert them to </a:t>
            </a:r>
            <a:r>
              <a:rPr lang="en-US" err="1">
                <a:cs typeface="Calibri"/>
              </a:rPr>
              <a:t>pfx</a:t>
            </a:r>
            <a:r>
              <a:rPr lang="en-US">
                <a:cs typeface="Calibri"/>
              </a:rPr>
              <a:t> records</a:t>
            </a:r>
            <a:br>
              <a:rPr lang="en-US" dirty="0">
                <a:cs typeface="Calibri"/>
              </a:rPr>
            </a:br>
            <a:r>
              <a:rPr lang="en-US">
                <a:solidFill>
                  <a:schemeClr val="accent5"/>
                </a:solidFill>
                <a:cs typeface="Calibri"/>
              </a:rPr>
              <a:t>Security important, gives sense of reliability to user, greater trust in the app, more likely to initially </a:t>
            </a:r>
            <a:r>
              <a:rPr lang="en-US" dirty="0">
                <a:solidFill>
                  <a:schemeClr val="accent5"/>
                </a:solidFill>
                <a:cs typeface="Calibri"/>
              </a:rPr>
              <a:t>and continue using app when seeing https over http</a:t>
            </a:r>
            <a:br>
              <a:rPr lang="en-US" dirty="0">
                <a:cs typeface="Calibri"/>
              </a:rPr>
            </a:br>
            <a:endParaRPr lang="en-US">
              <a:cs typeface="Calibri"/>
            </a:endParaRPr>
          </a:p>
          <a:p>
            <a:endParaRPr lang="en-US">
              <a:cs typeface="Calibri"/>
            </a:endParaRPr>
          </a:p>
        </p:txBody>
      </p:sp>
    </p:spTree>
    <p:extLst>
      <p:ext uri="{BB962C8B-B14F-4D97-AF65-F5344CB8AC3E}">
        <p14:creationId xmlns:p14="http://schemas.microsoft.com/office/powerpoint/2010/main" val="11266645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F96D84-E01D-509A-A30D-0D6FA8B6550A}"/>
              </a:ext>
            </a:extLst>
          </p:cNvPr>
          <p:cNvSpPr>
            <a:spLocks noGrp="1"/>
          </p:cNvSpPr>
          <p:nvPr>
            <p:ph type="ctrTitle"/>
          </p:nvPr>
        </p:nvSpPr>
        <p:spPr/>
        <p:txBody>
          <a:bodyPr/>
          <a:lstStyle/>
          <a:p>
            <a:r>
              <a:rPr lang="en-GB">
                <a:cs typeface="Calibri Light"/>
              </a:rPr>
              <a:t>Personas</a:t>
            </a:r>
            <a:endParaRPr lang="en-GB"/>
          </a:p>
        </p:txBody>
      </p:sp>
      <p:sp>
        <p:nvSpPr>
          <p:cNvPr id="3" name="Subtitle 2">
            <a:extLst>
              <a:ext uri="{FF2B5EF4-FFF2-40B4-BE49-F238E27FC236}">
                <a16:creationId xmlns:a16="http://schemas.microsoft.com/office/drawing/2014/main" id="{F785F549-A331-77EE-313D-777C5DC62366}"/>
              </a:ext>
            </a:extLst>
          </p:cNvPr>
          <p:cNvSpPr>
            <a:spLocks noGrp="1"/>
          </p:cNvSpPr>
          <p:nvPr>
            <p:ph type="subTitle" idx="1"/>
          </p:nvPr>
        </p:nvSpPr>
        <p:spPr>
          <a:xfrm>
            <a:off x="1097280" y="4443286"/>
            <a:ext cx="9512157" cy="1655762"/>
          </a:xfrm>
        </p:spPr>
        <p:txBody>
          <a:bodyPr vert="horz" lIns="91440" tIns="45720" rIns="91440" bIns="45720" rtlCol="0" anchor="t">
            <a:normAutofit/>
          </a:bodyPr>
          <a:lstStyle/>
          <a:p>
            <a:r>
              <a:rPr lang="en-GB">
                <a:cs typeface="Calibri"/>
              </a:rPr>
              <a:t>Discovering who would find our app helpful and who are target users are</a:t>
            </a:r>
          </a:p>
        </p:txBody>
      </p:sp>
    </p:spTree>
    <p:extLst>
      <p:ext uri="{BB962C8B-B14F-4D97-AF65-F5344CB8AC3E}">
        <p14:creationId xmlns:p14="http://schemas.microsoft.com/office/powerpoint/2010/main" val="4244637457"/>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CBA07B-5370-CE2C-1C66-3EE2C89931E8}"/>
              </a:ext>
            </a:extLst>
          </p:cNvPr>
          <p:cNvSpPr>
            <a:spLocks noGrp="1"/>
          </p:cNvSpPr>
          <p:nvPr>
            <p:ph type="title"/>
          </p:nvPr>
        </p:nvSpPr>
        <p:spPr/>
        <p:txBody>
          <a:bodyPr/>
          <a:lstStyle/>
          <a:p>
            <a:r>
              <a:rPr lang="en-GB">
                <a:cs typeface="Calibri Light"/>
              </a:rPr>
              <a:t>Broken</a:t>
            </a:r>
            <a:endParaRPr lang="en-GB"/>
          </a:p>
        </p:txBody>
      </p:sp>
      <p:sp>
        <p:nvSpPr>
          <p:cNvPr id="3" name="Content Placeholder 2">
            <a:extLst>
              <a:ext uri="{FF2B5EF4-FFF2-40B4-BE49-F238E27FC236}">
                <a16:creationId xmlns:a16="http://schemas.microsoft.com/office/drawing/2014/main" id="{9042B0E1-78B9-9832-37F9-2F60303A7BEA}"/>
              </a:ext>
            </a:extLst>
          </p:cNvPr>
          <p:cNvSpPr>
            <a:spLocks noGrp="1"/>
          </p:cNvSpPr>
          <p:nvPr>
            <p:ph idx="1"/>
          </p:nvPr>
        </p:nvSpPr>
        <p:spPr/>
        <p:txBody>
          <a:bodyPr vert="horz" lIns="0" tIns="45720" rIns="0" bIns="45720" rtlCol="0" anchor="t">
            <a:normAutofit/>
          </a:bodyPr>
          <a:lstStyle/>
          <a:p>
            <a:r>
              <a:rPr lang="en-GB">
                <a:cs typeface="Calibri"/>
              </a:rPr>
              <a:t>Our login system is currently broken so we are unable to implement a user story</a:t>
            </a:r>
          </a:p>
          <a:p>
            <a:r>
              <a:rPr lang="en-GB">
                <a:cs typeface="Calibri"/>
              </a:rPr>
              <a:t>This is done via an OAuth </a:t>
            </a:r>
            <a:r>
              <a:rPr lang="en-GB" err="1">
                <a:cs typeface="Calibri"/>
              </a:rPr>
              <a:t>api</a:t>
            </a:r>
            <a:endParaRPr lang="en-GB">
              <a:cs typeface="Calibri"/>
            </a:endParaRPr>
          </a:p>
          <a:p>
            <a:endParaRPr lang="en-GB">
              <a:cs typeface="Calibri"/>
            </a:endParaRPr>
          </a:p>
          <a:p>
            <a:r>
              <a:rPr lang="en-GB">
                <a:cs typeface="Calibri"/>
              </a:rPr>
              <a:t>Work cannot be done on the user stories without appropriate backend functionality.</a:t>
            </a:r>
          </a:p>
          <a:p>
            <a:r>
              <a:rPr lang="en-GB">
                <a:cs typeface="Calibri"/>
              </a:rPr>
              <a:t>Recipes cannot be shown without the database </a:t>
            </a:r>
            <a:r>
              <a:rPr lang="en-GB" err="1">
                <a:cs typeface="Calibri"/>
              </a:rPr>
              <a:t>sql</a:t>
            </a:r>
            <a:r>
              <a:rPr lang="en-GB">
                <a:cs typeface="Calibri"/>
              </a:rPr>
              <a:t> </a:t>
            </a:r>
          </a:p>
          <a:p>
            <a:endParaRPr lang="en-GB">
              <a:cs typeface="Calibri"/>
            </a:endParaRPr>
          </a:p>
          <a:p>
            <a:r>
              <a:rPr lang="en-GB">
                <a:cs typeface="Calibri"/>
              </a:rPr>
              <a:t>Without the backend infrastructure progress has come to a halt on the front end.</a:t>
            </a:r>
          </a:p>
        </p:txBody>
      </p:sp>
    </p:spTree>
    <p:extLst>
      <p:ext uri="{BB962C8B-B14F-4D97-AF65-F5344CB8AC3E}">
        <p14:creationId xmlns:p14="http://schemas.microsoft.com/office/powerpoint/2010/main" val="2106062738"/>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4" descr="Graphical user interface, text, application, email&#10;&#10;Description automatically generated">
            <a:extLst>
              <a:ext uri="{FF2B5EF4-FFF2-40B4-BE49-F238E27FC236}">
                <a16:creationId xmlns:a16="http://schemas.microsoft.com/office/drawing/2014/main" id="{065FFBFD-7F4D-8891-9B72-25F53BEDD6BA}"/>
              </a:ext>
            </a:extLst>
          </p:cNvPr>
          <p:cNvPicPr>
            <a:picLocks noChangeAspect="1"/>
          </p:cNvPicPr>
          <p:nvPr/>
        </p:nvPicPr>
        <p:blipFill>
          <a:blip r:embed="rId2"/>
          <a:stretch>
            <a:fillRect/>
          </a:stretch>
        </p:blipFill>
        <p:spPr>
          <a:xfrm>
            <a:off x="4130634" y="1328042"/>
            <a:ext cx="4168238" cy="4093057"/>
          </a:xfrm>
          <a:prstGeom prst="rect">
            <a:avLst/>
          </a:prstGeom>
        </p:spPr>
      </p:pic>
      <p:pic>
        <p:nvPicPr>
          <p:cNvPr id="5" name="Picture 5" descr="Graphical user interface, application, email&#10;&#10;Description automatically generated">
            <a:extLst>
              <a:ext uri="{FF2B5EF4-FFF2-40B4-BE49-F238E27FC236}">
                <a16:creationId xmlns:a16="http://schemas.microsoft.com/office/drawing/2014/main" id="{E0ADDC5A-E9A9-F404-4CF2-96690F89BE63}"/>
              </a:ext>
            </a:extLst>
          </p:cNvPr>
          <p:cNvPicPr>
            <a:picLocks noChangeAspect="1"/>
          </p:cNvPicPr>
          <p:nvPr/>
        </p:nvPicPr>
        <p:blipFill>
          <a:blip r:embed="rId3"/>
          <a:stretch>
            <a:fillRect/>
          </a:stretch>
        </p:blipFill>
        <p:spPr>
          <a:xfrm>
            <a:off x="8346374" y="299842"/>
            <a:ext cx="3752602" cy="5476523"/>
          </a:xfrm>
          <a:prstGeom prst="rect">
            <a:avLst/>
          </a:prstGeom>
        </p:spPr>
      </p:pic>
      <p:sp>
        <p:nvSpPr>
          <p:cNvPr id="6" name="TextBox 5">
            <a:extLst>
              <a:ext uri="{FF2B5EF4-FFF2-40B4-BE49-F238E27FC236}">
                <a16:creationId xmlns:a16="http://schemas.microsoft.com/office/drawing/2014/main" id="{FEF8C04A-79D7-C49C-5FBD-2D86C46AD918}"/>
              </a:ext>
            </a:extLst>
          </p:cNvPr>
          <p:cNvSpPr txBox="1"/>
          <p:nvPr/>
        </p:nvSpPr>
        <p:spPr>
          <a:xfrm>
            <a:off x="4760026" y="257298"/>
            <a:ext cx="2909454"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cs typeface="Calibri"/>
              </a:rPr>
              <a:t>Our focus after we get all the infrastructure sorted</a:t>
            </a:r>
            <a:endParaRPr lang="en-GB"/>
          </a:p>
        </p:txBody>
      </p:sp>
      <p:pic>
        <p:nvPicPr>
          <p:cNvPr id="4" name="Picture 6" descr="Graphical user interface, text, application, email&#10;&#10;Description automatically generated">
            <a:extLst>
              <a:ext uri="{FF2B5EF4-FFF2-40B4-BE49-F238E27FC236}">
                <a16:creationId xmlns:a16="http://schemas.microsoft.com/office/drawing/2014/main" id="{CCE20EC6-E06F-E2A8-C626-63B548976CB0}"/>
              </a:ext>
            </a:extLst>
          </p:cNvPr>
          <p:cNvPicPr>
            <a:picLocks noChangeAspect="1"/>
          </p:cNvPicPr>
          <p:nvPr/>
        </p:nvPicPr>
        <p:blipFill>
          <a:blip r:embed="rId4"/>
          <a:stretch>
            <a:fillRect/>
          </a:stretch>
        </p:blipFill>
        <p:spPr>
          <a:xfrm>
            <a:off x="418055" y="1077710"/>
            <a:ext cx="3515096" cy="4378866"/>
          </a:xfrm>
          <a:prstGeom prst="rect">
            <a:avLst/>
          </a:prstGeom>
        </p:spPr>
      </p:pic>
    </p:spTree>
    <p:extLst>
      <p:ext uri="{BB962C8B-B14F-4D97-AF65-F5344CB8AC3E}">
        <p14:creationId xmlns:p14="http://schemas.microsoft.com/office/powerpoint/2010/main" val="3381696989"/>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2">
            <a:extLst>
              <a:ext uri="{FF2B5EF4-FFF2-40B4-BE49-F238E27FC236}">
                <a16:creationId xmlns:a16="http://schemas.microsoft.com/office/drawing/2014/main" id="{0DE7A419-EF53-6A7E-81C3-18D526C4F064}"/>
              </a:ext>
            </a:extLst>
          </p:cNvPr>
          <p:cNvPicPr>
            <a:picLocks noChangeAspect="1"/>
          </p:cNvPicPr>
          <p:nvPr/>
        </p:nvPicPr>
        <p:blipFill>
          <a:blip r:embed="rId2"/>
          <a:stretch>
            <a:fillRect/>
          </a:stretch>
        </p:blipFill>
        <p:spPr>
          <a:xfrm>
            <a:off x="2423109" y="643467"/>
            <a:ext cx="7345781" cy="5050225"/>
          </a:xfrm>
          <a:prstGeom prst="rect">
            <a:avLst/>
          </a:prstGeom>
        </p:spPr>
      </p:pic>
    </p:spTree>
    <p:extLst>
      <p:ext uri="{BB962C8B-B14F-4D97-AF65-F5344CB8AC3E}">
        <p14:creationId xmlns:p14="http://schemas.microsoft.com/office/powerpoint/2010/main" val="3807333624"/>
      </p:ext>
    </p:extLst>
  </p:cSld>
  <p:clrMapOvr>
    <a:masterClrMapping/>
  </p:clrMapOvr>
</p:sld>
</file>

<file path=ppt/theme/theme1.xml><?xml version="1.0" encoding="utf-8"?>
<a:theme xmlns:a="http://schemas.openxmlformats.org/drawingml/2006/main" name="Retrospect">
  <a:themeElements>
    <a:clrScheme name="Retrospect">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9CC26709-368C-4D72-9060-94E5B3FF3CD6}"/>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1D4792E01128B4986EAAE03529F0EC2" ma:contentTypeVersion="2" ma:contentTypeDescription="Create a new document." ma:contentTypeScope="" ma:versionID="0f9214c9f0711d598af3af1539d102a8">
  <xsd:schema xmlns:xsd="http://www.w3.org/2001/XMLSchema" xmlns:xs="http://www.w3.org/2001/XMLSchema" xmlns:p="http://schemas.microsoft.com/office/2006/metadata/properties" xmlns:ns2="ebc22184-d34b-410e-aac0-32c271fb9f2c" targetNamespace="http://schemas.microsoft.com/office/2006/metadata/properties" ma:root="true" ma:fieldsID="457cc2d80fd59c97eac71d0831c44183" ns2:_="">
    <xsd:import namespace="ebc22184-d34b-410e-aac0-32c271fb9f2c"/>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bc22184-d34b-410e-aac0-32c271fb9f2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7A3881D-106F-4FCC-A29F-A394CADCCE8F}">
  <ds:schemaRefs>
    <ds:schemaRef ds:uri="ebc22184-d34b-410e-aac0-32c271fb9f2c"/>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88B9F441-3134-4216-B08C-249302773331}">
  <ds:schemaRefs>
    <ds:schemaRef ds:uri="ebc22184-d34b-410e-aac0-32c271fb9f2c"/>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C2938E5D-4FB8-4CF8-8791-8BB85B83D3C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Application>Microsoft Office PowerPoint</Application>
  <PresentationFormat>Widescreen</PresentationFormat>
  <Slides>92</Slides>
  <Notes>0</Notes>
  <HiddenSlides>0</HiddenSlides>
  <ScaleCrop>false</ScaleCrop>
  <HeadingPairs>
    <vt:vector size="4" baseType="variant">
      <vt:variant>
        <vt:lpstr>Theme</vt:lpstr>
      </vt:variant>
      <vt:variant>
        <vt:i4>1</vt:i4>
      </vt:variant>
      <vt:variant>
        <vt:lpstr>Slide Titles</vt:lpstr>
      </vt:variant>
      <vt:variant>
        <vt:i4>92</vt:i4>
      </vt:variant>
    </vt:vector>
  </HeadingPairs>
  <TitlesOfParts>
    <vt:vector size="93" baseType="lpstr">
      <vt:lpstr>Retrospect</vt:lpstr>
      <vt:lpstr>Design Develop Deploy Project Portfolio</vt:lpstr>
      <vt:lpstr>DESIGN PHASE</vt:lpstr>
      <vt:lpstr>Brief</vt:lpstr>
      <vt:lpstr>Brainstorming Ideas</vt:lpstr>
      <vt:lpstr>Recipe Thesaurus</vt:lpstr>
      <vt:lpstr>Personas</vt:lpstr>
      <vt:lpstr>Persona Ideas:</vt:lpstr>
      <vt:lpstr>Ideas</vt:lpstr>
      <vt:lpstr>Personas</vt:lpstr>
      <vt:lpstr>PowerPoint Presentation</vt:lpstr>
      <vt:lpstr>PowerPoint Presentation</vt:lpstr>
      <vt:lpstr>PowerPoint Presentation</vt:lpstr>
      <vt:lpstr>PowerPoint Presentation</vt:lpstr>
      <vt:lpstr>Scenarios</vt:lpstr>
      <vt:lpstr>Scenario ideas</vt:lpstr>
      <vt:lpstr>PowerPoint Presentation</vt:lpstr>
      <vt:lpstr>PowerPoint Presentation</vt:lpstr>
      <vt:lpstr>PowerPoint Presentation</vt:lpstr>
      <vt:lpstr>PowerPoint Presentation</vt:lpstr>
      <vt:lpstr>Epics</vt:lpstr>
      <vt:lpstr>PowerPoint Presentation</vt:lpstr>
      <vt:lpstr>PowerPoint Presentation</vt:lpstr>
      <vt:lpstr>PowerPoint Presentation</vt:lpstr>
      <vt:lpstr>PowerPoint Presentation</vt:lpstr>
      <vt:lpstr>Summary</vt:lpstr>
      <vt:lpstr>PowerPoint Presentation</vt:lpstr>
      <vt:lpstr>PowerPoint Presentation</vt:lpstr>
      <vt:lpstr>PowerPoint Presentation</vt:lpstr>
      <vt:lpstr>PowerPoint Presentation</vt:lpstr>
      <vt:lpstr>Backlog / Tracking</vt:lpstr>
      <vt:lpstr>PowerPoint Presentation</vt:lpstr>
      <vt:lpstr>PowerPoint Presentation</vt:lpstr>
      <vt:lpstr>PowerPoint Presentation</vt:lpstr>
      <vt:lpstr>Feature Prioritisation</vt:lpstr>
      <vt:lpstr>GitHub Project Management</vt:lpstr>
      <vt:lpstr>Estimation and prioritisation needs doing</vt:lpstr>
      <vt:lpstr>ALPHA PHASE</vt:lpstr>
      <vt:lpstr>The following is the project planning side:</vt:lpstr>
      <vt:lpstr>Sprint 1:</vt:lpstr>
      <vt:lpstr>David</vt:lpstr>
      <vt:lpstr>Database Design</vt:lpstr>
      <vt:lpstr>Database Design</vt:lpstr>
      <vt:lpstr>PowerPoint Presentation</vt:lpstr>
      <vt:lpstr>Scripts</vt:lpstr>
      <vt:lpstr>Database Implementation</vt:lpstr>
      <vt:lpstr>Nikolai</vt:lpstr>
      <vt:lpstr>GDPR</vt:lpstr>
      <vt:lpstr>Cookies</vt:lpstr>
      <vt:lpstr>Chris</vt:lpstr>
      <vt:lpstr>Git, infrastructure and oauth</vt:lpstr>
      <vt:lpstr>Rowan, Lawrence</vt:lpstr>
      <vt:lpstr>Testing</vt:lpstr>
      <vt:lpstr>Code Review and Git</vt:lpstr>
      <vt:lpstr>We need a slide for our retro, what weve accomplished in the sprint and the next plan (show trello board and stuff)</vt:lpstr>
      <vt:lpstr>Retro</vt:lpstr>
      <vt:lpstr>Retrospective:</vt:lpstr>
      <vt:lpstr>Sprint 2 Plan – Alpha Showcase</vt:lpstr>
      <vt:lpstr>PowerPoint Presentation</vt:lpstr>
      <vt:lpstr>Sprint 2</vt:lpstr>
      <vt:lpstr>David</vt:lpstr>
      <vt:lpstr>End of Sprint 2 Kanban board:</vt:lpstr>
      <vt:lpstr>PowerPoint Presentation</vt:lpstr>
      <vt:lpstr>John’s Feedback:</vt:lpstr>
      <vt:lpstr>Tanika Wants to follow new recipes, she needs to be able to find, view, and save them easily to completely satisfy her as a persona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Priority epics and user stories:</vt:lpstr>
      <vt:lpstr>In the next parts of the project please link everything to an epic and user story</vt:lpstr>
      <vt:lpstr>PowerPoint Presentation</vt:lpstr>
      <vt:lpstr>First priority</vt:lpstr>
      <vt:lpstr>PowerPoint Presentation</vt:lpstr>
      <vt:lpstr>Midway through sprint</vt:lpstr>
      <vt:lpstr>Mid sprint review:</vt:lpstr>
      <vt:lpstr>Burnup:</vt:lpstr>
      <vt:lpstr>TLS</vt:lpstr>
      <vt:lpstr>Broken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revision>15</cp:revision>
  <dcterms:created xsi:type="dcterms:W3CDTF">2022-12-01T10:56:39Z</dcterms:created>
  <dcterms:modified xsi:type="dcterms:W3CDTF">2023-03-28T00:37:20Z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0x01010061D4792E01128B4986EAAE03529F0EC2</vt:lpwstr>
  </property>
</Properties>
</file>

<file path=docProps/thumbnail.jpeg>
</file>